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Default Extension="bin" ContentType="application/vnd.openxmlformats-officedocument.oleObject"/>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Default Extension="vml" ContentType="application/vnd.openxmlformats-officedocument.vmlDrawing"/>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Default Extension="wmf" ContentType="image/x-wmf"/>
  <Override PartName="/ppt/diagrams/quickStyle19.xml" ContentType="application/vnd.openxmlformats-officedocument.drawingml.diagramStyl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638" r:id="rId2"/>
    <p:sldId id="749" r:id="rId3"/>
    <p:sldId id="787" r:id="rId4"/>
    <p:sldId id="750" r:id="rId5"/>
    <p:sldId id="788" r:id="rId6"/>
    <p:sldId id="789" r:id="rId7"/>
    <p:sldId id="790" r:id="rId8"/>
    <p:sldId id="813" r:id="rId9"/>
    <p:sldId id="811" r:id="rId10"/>
    <p:sldId id="803" r:id="rId11"/>
    <p:sldId id="796" r:id="rId12"/>
    <p:sldId id="806" r:id="rId13"/>
    <p:sldId id="807" r:id="rId14"/>
    <p:sldId id="797" r:id="rId15"/>
    <p:sldId id="791" r:id="rId16"/>
    <p:sldId id="792" r:id="rId17"/>
    <p:sldId id="798" r:id="rId18"/>
    <p:sldId id="801" r:id="rId19"/>
    <p:sldId id="802" r:id="rId20"/>
    <p:sldId id="804" r:id="rId21"/>
    <p:sldId id="800" r:id="rId22"/>
    <p:sldId id="808" r:id="rId23"/>
    <p:sldId id="810" r:id="rId24"/>
    <p:sldId id="809" r:id="rId25"/>
    <p:sldId id="812" r:id="rId26"/>
    <p:sldId id="805" r:id="rId27"/>
    <p:sldId id="816" r:id="rId28"/>
    <p:sldId id="814" r:id="rId29"/>
    <p:sldId id="815" r:id="rId30"/>
    <p:sldId id="329" r:id="rId31"/>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30"/>
    <a:srgbClr val="343434"/>
    <a:srgbClr val="FFCCFF"/>
    <a:srgbClr val="FF7C80"/>
    <a:srgbClr val="DCFCF6"/>
    <a:srgbClr val="0097CC"/>
    <a:srgbClr val="4D4D4D"/>
    <a:srgbClr val="33CCFF"/>
    <a:srgbClr val="3399FF"/>
    <a:srgbClr val="99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p:scale>
          <a:sx n="66" d="100"/>
          <a:sy n="66" d="100"/>
        </p:scale>
        <p:origin x="-1050" y="-2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848435-32A6-4ADC-B746-ECE07C679BE6}" type="doc">
      <dgm:prSet loTypeId="urn:microsoft.com/office/officeart/2005/8/layout/venn2" loCatId="relationship" qsTypeId="urn:microsoft.com/office/officeart/2005/8/quickstyle/3d1" qsCatId="3D" csTypeId="urn:microsoft.com/office/officeart/2005/8/colors/colorful1" csCatId="colorful"/>
      <dgm:spPr/>
      <dgm:t>
        <a:bodyPr/>
        <a:lstStyle/>
        <a:p>
          <a:endParaRPr lang="en-US"/>
        </a:p>
      </dgm:t>
    </dgm:pt>
    <dgm:pt modelId="{F48BE8C9-CF68-4BA5-8B27-8CA4AEB675CA}">
      <dgm:prSet/>
      <dgm:spPr/>
      <dgm:t>
        <a:bodyPr/>
        <a:lstStyle/>
        <a:p>
          <a:pPr rtl="1"/>
          <a:r>
            <a:rPr lang="fa-IR" b="0" dirty="0" smtClean="0">
              <a:cs typeface="B Titr" pitchFamily="2" charset="-78"/>
            </a:rPr>
            <a:t>سطح اقتصاد کلان</a:t>
          </a:r>
          <a:endParaRPr lang="en-US" b="0" dirty="0">
            <a:cs typeface="B Titr" pitchFamily="2" charset="-78"/>
          </a:endParaRPr>
        </a:p>
      </dgm:t>
    </dgm:pt>
    <dgm:pt modelId="{5FC41589-F5E8-452C-9D30-56873F10B368}" type="parTrans" cxnId="{EB4E8CCC-929F-4F40-90C8-D89DE98AA4E7}">
      <dgm:prSet/>
      <dgm:spPr/>
      <dgm:t>
        <a:bodyPr/>
        <a:lstStyle/>
        <a:p>
          <a:endParaRPr lang="en-US" b="0">
            <a:cs typeface="B Titr" pitchFamily="2" charset="-78"/>
          </a:endParaRPr>
        </a:p>
      </dgm:t>
    </dgm:pt>
    <dgm:pt modelId="{568D8FF2-DC93-4C7C-AA86-28B28C953FEE}" type="sibTrans" cxnId="{EB4E8CCC-929F-4F40-90C8-D89DE98AA4E7}">
      <dgm:prSet/>
      <dgm:spPr/>
      <dgm:t>
        <a:bodyPr/>
        <a:lstStyle/>
        <a:p>
          <a:endParaRPr lang="en-US" b="0">
            <a:cs typeface="B Titr" pitchFamily="2" charset="-78"/>
          </a:endParaRPr>
        </a:p>
      </dgm:t>
    </dgm:pt>
    <dgm:pt modelId="{EC062C6D-9DFD-41BB-8384-2ADC7D246A55}">
      <dgm:prSet/>
      <dgm:spPr/>
      <dgm:t>
        <a:bodyPr/>
        <a:lstStyle/>
        <a:p>
          <a:pPr rtl="1"/>
          <a:r>
            <a:rPr lang="fa-IR" b="0" dirty="0" smtClean="0">
              <a:cs typeface="B Titr" pitchFamily="2" charset="-78"/>
            </a:rPr>
            <a:t>سطح صنعت </a:t>
          </a:r>
          <a:endParaRPr lang="en-US" b="0" dirty="0">
            <a:cs typeface="B Titr" pitchFamily="2" charset="-78"/>
          </a:endParaRPr>
        </a:p>
      </dgm:t>
    </dgm:pt>
    <dgm:pt modelId="{902E25AF-732A-40BF-B3FD-660334A48553}" type="parTrans" cxnId="{B4F67494-3E0B-4ED1-A67D-10409DC22BA1}">
      <dgm:prSet/>
      <dgm:spPr/>
      <dgm:t>
        <a:bodyPr/>
        <a:lstStyle/>
        <a:p>
          <a:endParaRPr lang="en-US" b="0">
            <a:cs typeface="B Titr" pitchFamily="2" charset="-78"/>
          </a:endParaRPr>
        </a:p>
      </dgm:t>
    </dgm:pt>
    <dgm:pt modelId="{2444CD58-4898-4339-9CE4-3D7DE3502384}" type="sibTrans" cxnId="{B4F67494-3E0B-4ED1-A67D-10409DC22BA1}">
      <dgm:prSet/>
      <dgm:spPr/>
      <dgm:t>
        <a:bodyPr/>
        <a:lstStyle/>
        <a:p>
          <a:endParaRPr lang="en-US" b="0">
            <a:cs typeface="B Titr" pitchFamily="2" charset="-78"/>
          </a:endParaRPr>
        </a:p>
      </dgm:t>
    </dgm:pt>
    <dgm:pt modelId="{8B69F2BC-FA94-4EFF-B226-52CAE97595CB}">
      <dgm:prSet/>
      <dgm:spPr/>
      <dgm:t>
        <a:bodyPr/>
        <a:lstStyle/>
        <a:p>
          <a:pPr rtl="1"/>
          <a:r>
            <a:rPr lang="fa-IR" b="0" dirty="0" smtClean="0">
              <a:cs typeface="B Titr" pitchFamily="2" charset="-78"/>
            </a:rPr>
            <a:t>سطح بازار </a:t>
          </a:r>
          <a:endParaRPr lang="en-US" b="0" dirty="0">
            <a:cs typeface="B Titr" pitchFamily="2" charset="-78"/>
          </a:endParaRPr>
        </a:p>
      </dgm:t>
    </dgm:pt>
    <dgm:pt modelId="{FFBEC663-A734-43BA-967B-04847D4BF39D}" type="parTrans" cxnId="{63025C49-02D4-426B-A73E-B961A7702BE7}">
      <dgm:prSet/>
      <dgm:spPr/>
      <dgm:t>
        <a:bodyPr/>
        <a:lstStyle/>
        <a:p>
          <a:endParaRPr lang="en-US" b="0">
            <a:cs typeface="B Titr" pitchFamily="2" charset="-78"/>
          </a:endParaRPr>
        </a:p>
      </dgm:t>
    </dgm:pt>
    <dgm:pt modelId="{F99D575A-53DA-4F8F-88E5-974135A8EF0D}" type="sibTrans" cxnId="{63025C49-02D4-426B-A73E-B961A7702BE7}">
      <dgm:prSet/>
      <dgm:spPr/>
      <dgm:t>
        <a:bodyPr/>
        <a:lstStyle/>
        <a:p>
          <a:endParaRPr lang="en-US" b="0">
            <a:cs typeface="B Titr" pitchFamily="2" charset="-78"/>
          </a:endParaRPr>
        </a:p>
      </dgm:t>
    </dgm:pt>
    <dgm:pt modelId="{7971CA62-D3EC-4A18-8BC2-4D5293D446D8}">
      <dgm:prSet/>
      <dgm:spPr/>
      <dgm:t>
        <a:bodyPr/>
        <a:lstStyle/>
        <a:p>
          <a:pPr rtl="1"/>
          <a:r>
            <a:rPr lang="fa-IR" b="0" dirty="0" smtClean="0">
              <a:cs typeface="B Titr" pitchFamily="2" charset="-78"/>
            </a:rPr>
            <a:t>سطح سرمایه‌گذاری</a:t>
          </a:r>
          <a:endParaRPr lang="en-US" b="0" dirty="0">
            <a:cs typeface="B Titr" pitchFamily="2" charset="-78"/>
          </a:endParaRPr>
        </a:p>
      </dgm:t>
    </dgm:pt>
    <dgm:pt modelId="{B434631A-D6C1-43FC-9FD0-861C9572C162}" type="parTrans" cxnId="{12410C22-7127-435B-9550-5A99A7F52211}">
      <dgm:prSet/>
      <dgm:spPr/>
      <dgm:t>
        <a:bodyPr/>
        <a:lstStyle/>
        <a:p>
          <a:endParaRPr lang="en-US" b="0">
            <a:cs typeface="B Titr" pitchFamily="2" charset="-78"/>
          </a:endParaRPr>
        </a:p>
      </dgm:t>
    </dgm:pt>
    <dgm:pt modelId="{E1CB5FDB-A81F-4EF5-84EE-9EC079660E3E}" type="sibTrans" cxnId="{12410C22-7127-435B-9550-5A99A7F52211}">
      <dgm:prSet/>
      <dgm:spPr/>
      <dgm:t>
        <a:bodyPr/>
        <a:lstStyle/>
        <a:p>
          <a:endParaRPr lang="en-US" b="0">
            <a:cs typeface="B Titr" pitchFamily="2" charset="-78"/>
          </a:endParaRPr>
        </a:p>
      </dgm:t>
    </dgm:pt>
    <dgm:pt modelId="{61D4DCA3-F9B1-47B7-8B9F-64B2D524DA31}" type="pres">
      <dgm:prSet presAssocID="{B6848435-32A6-4ADC-B746-ECE07C679BE6}" presName="Name0" presStyleCnt="0">
        <dgm:presLayoutVars>
          <dgm:chMax val="7"/>
          <dgm:resizeHandles val="exact"/>
        </dgm:presLayoutVars>
      </dgm:prSet>
      <dgm:spPr/>
      <dgm:t>
        <a:bodyPr/>
        <a:lstStyle/>
        <a:p>
          <a:endParaRPr lang="en-US"/>
        </a:p>
      </dgm:t>
    </dgm:pt>
    <dgm:pt modelId="{D4F6A329-E9C1-44ED-A0C1-22F7C8E20BA2}" type="pres">
      <dgm:prSet presAssocID="{B6848435-32A6-4ADC-B746-ECE07C679BE6}" presName="comp1" presStyleCnt="0"/>
      <dgm:spPr/>
    </dgm:pt>
    <dgm:pt modelId="{B7F106F6-65BF-4ADE-B1C1-60C2C98B4FD2}" type="pres">
      <dgm:prSet presAssocID="{B6848435-32A6-4ADC-B746-ECE07C679BE6}" presName="circle1" presStyleLbl="node1" presStyleIdx="0" presStyleCnt="4"/>
      <dgm:spPr/>
      <dgm:t>
        <a:bodyPr/>
        <a:lstStyle/>
        <a:p>
          <a:endParaRPr lang="en-US"/>
        </a:p>
      </dgm:t>
    </dgm:pt>
    <dgm:pt modelId="{E346B61A-9F72-4B0D-B349-05D77761300F}" type="pres">
      <dgm:prSet presAssocID="{B6848435-32A6-4ADC-B746-ECE07C679BE6}" presName="c1text" presStyleLbl="node1" presStyleIdx="0" presStyleCnt="4">
        <dgm:presLayoutVars>
          <dgm:bulletEnabled val="1"/>
        </dgm:presLayoutVars>
      </dgm:prSet>
      <dgm:spPr/>
      <dgm:t>
        <a:bodyPr/>
        <a:lstStyle/>
        <a:p>
          <a:endParaRPr lang="en-US"/>
        </a:p>
      </dgm:t>
    </dgm:pt>
    <dgm:pt modelId="{D2E36178-AA80-4968-B044-23E329412312}" type="pres">
      <dgm:prSet presAssocID="{B6848435-32A6-4ADC-B746-ECE07C679BE6}" presName="comp2" presStyleCnt="0"/>
      <dgm:spPr/>
    </dgm:pt>
    <dgm:pt modelId="{7A4C0DA0-91E4-4108-826F-985C1CA2B72D}" type="pres">
      <dgm:prSet presAssocID="{B6848435-32A6-4ADC-B746-ECE07C679BE6}" presName="circle2" presStyleLbl="node1" presStyleIdx="1" presStyleCnt="4"/>
      <dgm:spPr/>
      <dgm:t>
        <a:bodyPr/>
        <a:lstStyle/>
        <a:p>
          <a:endParaRPr lang="en-US"/>
        </a:p>
      </dgm:t>
    </dgm:pt>
    <dgm:pt modelId="{AC12C0B5-D3FA-46F4-8520-EA6C0DCF19B4}" type="pres">
      <dgm:prSet presAssocID="{B6848435-32A6-4ADC-B746-ECE07C679BE6}" presName="c2text" presStyleLbl="node1" presStyleIdx="1" presStyleCnt="4">
        <dgm:presLayoutVars>
          <dgm:bulletEnabled val="1"/>
        </dgm:presLayoutVars>
      </dgm:prSet>
      <dgm:spPr/>
      <dgm:t>
        <a:bodyPr/>
        <a:lstStyle/>
        <a:p>
          <a:endParaRPr lang="en-US"/>
        </a:p>
      </dgm:t>
    </dgm:pt>
    <dgm:pt modelId="{4C9D0062-E68C-4C8A-ACED-4E72C590EAAB}" type="pres">
      <dgm:prSet presAssocID="{B6848435-32A6-4ADC-B746-ECE07C679BE6}" presName="comp3" presStyleCnt="0"/>
      <dgm:spPr/>
    </dgm:pt>
    <dgm:pt modelId="{05610665-F843-4240-BB7C-8C25C5A4D777}" type="pres">
      <dgm:prSet presAssocID="{B6848435-32A6-4ADC-B746-ECE07C679BE6}" presName="circle3" presStyleLbl="node1" presStyleIdx="2" presStyleCnt="4"/>
      <dgm:spPr/>
      <dgm:t>
        <a:bodyPr/>
        <a:lstStyle/>
        <a:p>
          <a:endParaRPr lang="en-US"/>
        </a:p>
      </dgm:t>
    </dgm:pt>
    <dgm:pt modelId="{F6A4A9E7-2AE0-40AA-AD3E-6A30F09C826F}" type="pres">
      <dgm:prSet presAssocID="{B6848435-32A6-4ADC-B746-ECE07C679BE6}" presName="c3text" presStyleLbl="node1" presStyleIdx="2" presStyleCnt="4">
        <dgm:presLayoutVars>
          <dgm:bulletEnabled val="1"/>
        </dgm:presLayoutVars>
      </dgm:prSet>
      <dgm:spPr/>
      <dgm:t>
        <a:bodyPr/>
        <a:lstStyle/>
        <a:p>
          <a:endParaRPr lang="en-US"/>
        </a:p>
      </dgm:t>
    </dgm:pt>
    <dgm:pt modelId="{37487DF8-2BF7-49AD-98BF-8A694F9EA4C4}" type="pres">
      <dgm:prSet presAssocID="{B6848435-32A6-4ADC-B746-ECE07C679BE6}" presName="comp4" presStyleCnt="0"/>
      <dgm:spPr/>
    </dgm:pt>
    <dgm:pt modelId="{097B2E77-C44B-43AB-B190-10A00ACA294E}" type="pres">
      <dgm:prSet presAssocID="{B6848435-32A6-4ADC-B746-ECE07C679BE6}" presName="circle4" presStyleLbl="node1" presStyleIdx="3" presStyleCnt="4"/>
      <dgm:spPr/>
      <dgm:t>
        <a:bodyPr/>
        <a:lstStyle/>
        <a:p>
          <a:endParaRPr lang="en-US"/>
        </a:p>
      </dgm:t>
    </dgm:pt>
    <dgm:pt modelId="{06CDAC00-CEA7-4CA1-BD17-E05F1A468E50}" type="pres">
      <dgm:prSet presAssocID="{B6848435-32A6-4ADC-B746-ECE07C679BE6}" presName="c4text" presStyleLbl="node1" presStyleIdx="3" presStyleCnt="4">
        <dgm:presLayoutVars>
          <dgm:bulletEnabled val="1"/>
        </dgm:presLayoutVars>
      </dgm:prSet>
      <dgm:spPr/>
      <dgm:t>
        <a:bodyPr/>
        <a:lstStyle/>
        <a:p>
          <a:endParaRPr lang="en-US"/>
        </a:p>
      </dgm:t>
    </dgm:pt>
  </dgm:ptLst>
  <dgm:cxnLst>
    <dgm:cxn modelId="{EB4E8CCC-929F-4F40-90C8-D89DE98AA4E7}" srcId="{B6848435-32A6-4ADC-B746-ECE07C679BE6}" destId="{F48BE8C9-CF68-4BA5-8B27-8CA4AEB675CA}" srcOrd="0" destOrd="0" parTransId="{5FC41589-F5E8-452C-9D30-56873F10B368}" sibTransId="{568D8FF2-DC93-4C7C-AA86-28B28C953FEE}"/>
    <dgm:cxn modelId="{B4F67494-3E0B-4ED1-A67D-10409DC22BA1}" srcId="{B6848435-32A6-4ADC-B746-ECE07C679BE6}" destId="{EC062C6D-9DFD-41BB-8384-2ADC7D246A55}" srcOrd="1" destOrd="0" parTransId="{902E25AF-732A-40BF-B3FD-660334A48553}" sibTransId="{2444CD58-4898-4339-9CE4-3D7DE3502384}"/>
    <dgm:cxn modelId="{12410C22-7127-435B-9550-5A99A7F52211}" srcId="{B6848435-32A6-4ADC-B746-ECE07C679BE6}" destId="{7971CA62-D3EC-4A18-8BC2-4D5293D446D8}" srcOrd="3" destOrd="0" parTransId="{B434631A-D6C1-43FC-9FD0-861C9572C162}" sibTransId="{E1CB5FDB-A81F-4EF5-84EE-9EC079660E3E}"/>
    <dgm:cxn modelId="{470A4326-F130-44CA-81A3-4E8344F66099}" type="presOf" srcId="{F48BE8C9-CF68-4BA5-8B27-8CA4AEB675CA}" destId="{E346B61A-9F72-4B0D-B349-05D77761300F}" srcOrd="1" destOrd="0" presId="urn:microsoft.com/office/officeart/2005/8/layout/venn2"/>
    <dgm:cxn modelId="{E99635C3-6350-4877-A5F5-9E9868885533}" type="presOf" srcId="{B6848435-32A6-4ADC-B746-ECE07C679BE6}" destId="{61D4DCA3-F9B1-47B7-8B9F-64B2D524DA31}" srcOrd="0" destOrd="0" presId="urn:microsoft.com/office/officeart/2005/8/layout/venn2"/>
    <dgm:cxn modelId="{39DE1BAC-B75A-4AF4-9289-2222ED3A4006}" type="presOf" srcId="{F48BE8C9-CF68-4BA5-8B27-8CA4AEB675CA}" destId="{B7F106F6-65BF-4ADE-B1C1-60C2C98B4FD2}" srcOrd="0" destOrd="0" presId="urn:microsoft.com/office/officeart/2005/8/layout/venn2"/>
    <dgm:cxn modelId="{40FCA707-14D6-4688-890A-02E235FCCDD5}" type="presOf" srcId="{EC062C6D-9DFD-41BB-8384-2ADC7D246A55}" destId="{AC12C0B5-D3FA-46F4-8520-EA6C0DCF19B4}" srcOrd="1" destOrd="0" presId="urn:microsoft.com/office/officeart/2005/8/layout/venn2"/>
    <dgm:cxn modelId="{2A802312-F888-4865-89B5-78F809A58C5E}" type="presOf" srcId="{8B69F2BC-FA94-4EFF-B226-52CAE97595CB}" destId="{05610665-F843-4240-BB7C-8C25C5A4D777}" srcOrd="0" destOrd="0" presId="urn:microsoft.com/office/officeart/2005/8/layout/venn2"/>
    <dgm:cxn modelId="{270723C7-C77F-4A7F-812F-F4AFEAC7AC92}" type="presOf" srcId="{EC062C6D-9DFD-41BB-8384-2ADC7D246A55}" destId="{7A4C0DA0-91E4-4108-826F-985C1CA2B72D}" srcOrd="0" destOrd="0" presId="urn:microsoft.com/office/officeart/2005/8/layout/venn2"/>
    <dgm:cxn modelId="{63025C49-02D4-426B-A73E-B961A7702BE7}" srcId="{B6848435-32A6-4ADC-B746-ECE07C679BE6}" destId="{8B69F2BC-FA94-4EFF-B226-52CAE97595CB}" srcOrd="2" destOrd="0" parTransId="{FFBEC663-A734-43BA-967B-04847D4BF39D}" sibTransId="{F99D575A-53DA-4F8F-88E5-974135A8EF0D}"/>
    <dgm:cxn modelId="{7CB927BD-49DA-4E65-803F-7D313B9AE243}" type="presOf" srcId="{7971CA62-D3EC-4A18-8BC2-4D5293D446D8}" destId="{06CDAC00-CEA7-4CA1-BD17-E05F1A468E50}" srcOrd="1" destOrd="0" presId="urn:microsoft.com/office/officeart/2005/8/layout/venn2"/>
    <dgm:cxn modelId="{5224DECB-43A5-486B-9B10-9803E93C9004}" type="presOf" srcId="{8B69F2BC-FA94-4EFF-B226-52CAE97595CB}" destId="{F6A4A9E7-2AE0-40AA-AD3E-6A30F09C826F}" srcOrd="1" destOrd="0" presId="urn:microsoft.com/office/officeart/2005/8/layout/venn2"/>
    <dgm:cxn modelId="{11BE21F1-7719-4CE8-B2E5-D7ED9C7760D7}" type="presOf" srcId="{7971CA62-D3EC-4A18-8BC2-4D5293D446D8}" destId="{097B2E77-C44B-43AB-B190-10A00ACA294E}" srcOrd="0" destOrd="0" presId="urn:microsoft.com/office/officeart/2005/8/layout/venn2"/>
    <dgm:cxn modelId="{9D60A7F7-A631-4F2F-B9B1-CA9237CDECB2}" type="presParOf" srcId="{61D4DCA3-F9B1-47B7-8B9F-64B2D524DA31}" destId="{D4F6A329-E9C1-44ED-A0C1-22F7C8E20BA2}" srcOrd="0" destOrd="0" presId="urn:microsoft.com/office/officeart/2005/8/layout/venn2"/>
    <dgm:cxn modelId="{ABF68D4A-9958-47B7-A37D-DF4321C109F9}" type="presParOf" srcId="{D4F6A329-E9C1-44ED-A0C1-22F7C8E20BA2}" destId="{B7F106F6-65BF-4ADE-B1C1-60C2C98B4FD2}" srcOrd="0" destOrd="0" presId="urn:microsoft.com/office/officeart/2005/8/layout/venn2"/>
    <dgm:cxn modelId="{3F3542A2-F50C-4023-849B-703559270BD3}" type="presParOf" srcId="{D4F6A329-E9C1-44ED-A0C1-22F7C8E20BA2}" destId="{E346B61A-9F72-4B0D-B349-05D77761300F}" srcOrd="1" destOrd="0" presId="urn:microsoft.com/office/officeart/2005/8/layout/venn2"/>
    <dgm:cxn modelId="{ED3D10FF-4496-4604-892B-C24166F67783}" type="presParOf" srcId="{61D4DCA3-F9B1-47B7-8B9F-64B2D524DA31}" destId="{D2E36178-AA80-4968-B044-23E329412312}" srcOrd="1" destOrd="0" presId="urn:microsoft.com/office/officeart/2005/8/layout/venn2"/>
    <dgm:cxn modelId="{E4CD0A96-287A-4453-9C51-1F6E4331CD1F}" type="presParOf" srcId="{D2E36178-AA80-4968-B044-23E329412312}" destId="{7A4C0DA0-91E4-4108-826F-985C1CA2B72D}" srcOrd="0" destOrd="0" presId="urn:microsoft.com/office/officeart/2005/8/layout/venn2"/>
    <dgm:cxn modelId="{B9CE9DDD-042C-4330-966B-C2AF43AC4F64}" type="presParOf" srcId="{D2E36178-AA80-4968-B044-23E329412312}" destId="{AC12C0B5-D3FA-46F4-8520-EA6C0DCF19B4}" srcOrd="1" destOrd="0" presId="urn:microsoft.com/office/officeart/2005/8/layout/venn2"/>
    <dgm:cxn modelId="{AA173785-699B-4BA2-B881-B3AE3F3BDA52}" type="presParOf" srcId="{61D4DCA3-F9B1-47B7-8B9F-64B2D524DA31}" destId="{4C9D0062-E68C-4C8A-ACED-4E72C590EAAB}" srcOrd="2" destOrd="0" presId="urn:microsoft.com/office/officeart/2005/8/layout/venn2"/>
    <dgm:cxn modelId="{2C123965-89C6-4C6A-96AB-30290BBA9C67}" type="presParOf" srcId="{4C9D0062-E68C-4C8A-ACED-4E72C590EAAB}" destId="{05610665-F843-4240-BB7C-8C25C5A4D777}" srcOrd="0" destOrd="0" presId="urn:microsoft.com/office/officeart/2005/8/layout/venn2"/>
    <dgm:cxn modelId="{9FD8C89D-E53D-4591-96E5-C979AB34BD5D}" type="presParOf" srcId="{4C9D0062-E68C-4C8A-ACED-4E72C590EAAB}" destId="{F6A4A9E7-2AE0-40AA-AD3E-6A30F09C826F}" srcOrd="1" destOrd="0" presId="urn:microsoft.com/office/officeart/2005/8/layout/venn2"/>
    <dgm:cxn modelId="{E72F73D4-277C-4B3C-8F13-39D175C7E21B}" type="presParOf" srcId="{61D4DCA3-F9B1-47B7-8B9F-64B2D524DA31}" destId="{37487DF8-2BF7-49AD-98BF-8A694F9EA4C4}" srcOrd="3" destOrd="0" presId="urn:microsoft.com/office/officeart/2005/8/layout/venn2"/>
    <dgm:cxn modelId="{1C9CDD17-C05B-40A4-B6FE-BE356036DF16}" type="presParOf" srcId="{37487DF8-2BF7-49AD-98BF-8A694F9EA4C4}" destId="{097B2E77-C44B-43AB-B190-10A00ACA294E}" srcOrd="0" destOrd="0" presId="urn:microsoft.com/office/officeart/2005/8/layout/venn2"/>
    <dgm:cxn modelId="{0FFA9A6F-BD0F-4E1B-B2F1-A22A73C60B52}" type="presParOf" srcId="{37487DF8-2BF7-49AD-98BF-8A694F9EA4C4}" destId="{06CDAC00-CEA7-4CA1-BD17-E05F1A468E50}"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895A25A-17CE-43D3-AE7D-4F4A9D8BBC28}" type="doc">
      <dgm:prSet loTypeId="urn:microsoft.com/office/officeart/2005/8/layout/process3" loCatId="process" qsTypeId="urn:microsoft.com/office/officeart/2005/8/quickstyle/3d1" qsCatId="3D" csTypeId="urn:microsoft.com/office/officeart/2005/8/colors/accent2_1" csCatId="accent2"/>
      <dgm:spPr/>
      <dgm:t>
        <a:bodyPr/>
        <a:lstStyle/>
        <a:p>
          <a:endParaRPr lang="en-US"/>
        </a:p>
      </dgm:t>
    </dgm:pt>
    <dgm:pt modelId="{0240D37E-A714-43AD-BA4D-6E43250A963C}">
      <dgm:prSet/>
      <dgm:spPr/>
      <dgm:t>
        <a:bodyPr/>
        <a:lstStyle/>
        <a:p>
          <a:pPr algn="ctr" rtl="1"/>
          <a:r>
            <a:rPr lang="fa-IR" dirty="0" smtClean="0">
              <a:cs typeface="B Titr" pitchFamily="2" charset="-78"/>
            </a:rPr>
            <a:t>متغیرها و شاخص‌ها</a:t>
          </a:r>
          <a:endParaRPr lang="en-US" dirty="0">
            <a:cs typeface="B Titr" pitchFamily="2" charset="-78"/>
          </a:endParaRPr>
        </a:p>
      </dgm:t>
    </dgm:pt>
    <dgm:pt modelId="{59382B40-CEAF-455A-B15E-F167DA65BEC2}" type="parTrans" cxnId="{5E3F64AD-E732-4F73-B5FC-4C5FBC3954F9}">
      <dgm:prSet/>
      <dgm:spPr/>
      <dgm:t>
        <a:bodyPr/>
        <a:lstStyle/>
        <a:p>
          <a:endParaRPr lang="en-US">
            <a:cs typeface="B Zar" pitchFamily="2" charset="-78"/>
          </a:endParaRPr>
        </a:p>
      </dgm:t>
    </dgm:pt>
    <dgm:pt modelId="{9E8EEF73-B52F-4124-A762-EEAD67140E4A}" type="sibTrans" cxnId="{5E3F64AD-E732-4F73-B5FC-4C5FBC3954F9}">
      <dgm:prSet/>
      <dgm:spPr/>
      <dgm:t>
        <a:bodyPr/>
        <a:lstStyle/>
        <a:p>
          <a:endParaRPr lang="en-US">
            <a:cs typeface="B Zar" pitchFamily="2" charset="-78"/>
          </a:endParaRPr>
        </a:p>
      </dgm:t>
    </dgm:pt>
    <dgm:pt modelId="{E85FEFD2-48B9-4195-915B-A236E6D9E70A}">
      <dgm:prSet/>
      <dgm:spPr/>
      <dgm:t>
        <a:bodyPr/>
        <a:lstStyle/>
        <a:p>
          <a:pPr rtl="1"/>
          <a:r>
            <a:rPr lang="fa-IR" dirty="0" smtClean="0">
              <a:cs typeface="B Zar" pitchFamily="2" charset="-78"/>
            </a:rPr>
            <a:t>تجزیه و تحلیل بازار عموماً بر تعداد اندکی از متغیرها یا شاخص‌ها تمرکز دارد. متغیرها یا شاخص‌هایی که به‌طور کمّی طرف عرضه و تقاضای بازار مصرف املاک و مستغلات و نیز نقطۀ تعادل بازار را تعیین می‌کنند. </a:t>
          </a:r>
          <a:endParaRPr lang="en-US" dirty="0">
            <a:cs typeface="B Zar" pitchFamily="2" charset="-78"/>
          </a:endParaRPr>
        </a:p>
      </dgm:t>
    </dgm:pt>
    <dgm:pt modelId="{6BA91561-9DC1-457F-9870-E9CA36514B74}" type="parTrans" cxnId="{71410C4D-3102-4A64-95C1-33D9EA0F33FC}">
      <dgm:prSet/>
      <dgm:spPr/>
      <dgm:t>
        <a:bodyPr/>
        <a:lstStyle/>
        <a:p>
          <a:endParaRPr lang="en-US">
            <a:cs typeface="B Zar" pitchFamily="2" charset="-78"/>
          </a:endParaRPr>
        </a:p>
      </dgm:t>
    </dgm:pt>
    <dgm:pt modelId="{03486AFF-B005-4453-8FBB-5D473038F817}" type="sibTrans" cxnId="{71410C4D-3102-4A64-95C1-33D9EA0F33FC}">
      <dgm:prSet/>
      <dgm:spPr/>
      <dgm:t>
        <a:bodyPr/>
        <a:lstStyle/>
        <a:p>
          <a:endParaRPr lang="en-US">
            <a:cs typeface="B Zar" pitchFamily="2" charset="-78"/>
          </a:endParaRPr>
        </a:p>
      </dgm:t>
    </dgm:pt>
    <dgm:pt modelId="{B80071A1-6F35-4B4F-BC37-39CBE20D58A7}" type="pres">
      <dgm:prSet presAssocID="{1895A25A-17CE-43D3-AE7D-4F4A9D8BBC28}" presName="linearFlow" presStyleCnt="0">
        <dgm:presLayoutVars>
          <dgm:dir/>
          <dgm:animLvl val="lvl"/>
          <dgm:resizeHandles val="exact"/>
        </dgm:presLayoutVars>
      </dgm:prSet>
      <dgm:spPr/>
      <dgm:t>
        <a:bodyPr/>
        <a:lstStyle/>
        <a:p>
          <a:endParaRPr lang="en-US"/>
        </a:p>
      </dgm:t>
    </dgm:pt>
    <dgm:pt modelId="{C277DF72-2E2F-4BD5-8E6D-BFEF0B54C9A9}" type="pres">
      <dgm:prSet presAssocID="{0240D37E-A714-43AD-BA4D-6E43250A963C}" presName="composite" presStyleCnt="0"/>
      <dgm:spPr/>
    </dgm:pt>
    <dgm:pt modelId="{82AA2581-D36A-4951-8F91-45926CE9701B}" type="pres">
      <dgm:prSet presAssocID="{0240D37E-A714-43AD-BA4D-6E43250A963C}" presName="parTx" presStyleLbl="node1" presStyleIdx="0" presStyleCnt="1">
        <dgm:presLayoutVars>
          <dgm:chMax val="0"/>
          <dgm:chPref val="0"/>
          <dgm:bulletEnabled val="1"/>
        </dgm:presLayoutVars>
      </dgm:prSet>
      <dgm:spPr/>
      <dgm:t>
        <a:bodyPr/>
        <a:lstStyle/>
        <a:p>
          <a:endParaRPr lang="en-US"/>
        </a:p>
      </dgm:t>
    </dgm:pt>
    <dgm:pt modelId="{386E90CC-04A3-4BC8-BD34-24E7A476FD8F}" type="pres">
      <dgm:prSet presAssocID="{0240D37E-A714-43AD-BA4D-6E43250A963C}" presName="parSh" presStyleLbl="node1" presStyleIdx="0" presStyleCnt="1"/>
      <dgm:spPr/>
      <dgm:t>
        <a:bodyPr/>
        <a:lstStyle/>
        <a:p>
          <a:endParaRPr lang="en-US"/>
        </a:p>
      </dgm:t>
    </dgm:pt>
    <dgm:pt modelId="{62371FBD-FBE8-4051-9964-DEDDB375BBA1}" type="pres">
      <dgm:prSet presAssocID="{0240D37E-A714-43AD-BA4D-6E43250A963C}" presName="desTx" presStyleLbl="fgAcc1" presStyleIdx="0" presStyleCnt="1">
        <dgm:presLayoutVars>
          <dgm:bulletEnabled val="1"/>
        </dgm:presLayoutVars>
      </dgm:prSet>
      <dgm:spPr>
        <a:prstGeom prst="flowChartManualInput">
          <a:avLst/>
        </a:prstGeom>
      </dgm:spPr>
      <dgm:t>
        <a:bodyPr/>
        <a:lstStyle/>
        <a:p>
          <a:endParaRPr lang="en-US"/>
        </a:p>
      </dgm:t>
    </dgm:pt>
  </dgm:ptLst>
  <dgm:cxnLst>
    <dgm:cxn modelId="{71410C4D-3102-4A64-95C1-33D9EA0F33FC}" srcId="{0240D37E-A714-43AD-BA4D-6E43250A963C}" destId="{E85FEFD2-48B9-4195-915B-A236E6D9E70A}" srcOrd="0" destOrd="0" parTransId="{6BA91561-9DC1-457F-9870-E9CA36514B74}" sibTransId="{03486AFF-B005-4453-8FBB-5D473038F817}"/>
    <dgm:cxn modelId="{251CEF38-E031-40E8-85B9-A1C0D6944BEC}" type="presOf" srcId="{0240D37E-A714-43AD-BA4D-6E43250A963C}" destId="{82AA2581-D36A-4951-8F91-45926CE9701B}" srcOrd="0" destOrd="0" presId="urn:microsoft.com/office/officeart/2005/8/layout/process3"/>
    <dgm:cxn modelId="{DCE7DAEE-DD21-4D61-AA3F-05FFA6102B34}" type="presOf" srcId="{E85FEFD2-48B9-4195-915B-A236E6D9E70A}" destId="{62371FBD-FBE8-4051-9964-DEDDB375BBA1}" srcOrd="0" destOrd="0" presId="urn:microsoft.com/office/officeart/2005/8/layout/process3"/>
    <dgm:cxn modelId="{A08FE8AB-1BAF-46DC-B682-F1DC28DE6DD3}" type="presOf" srcId="{0240D37E-A714-43AD-BA4D-6E43250A963C}" destId="{386E90CC-04A3-4BC8-BD34-24E7A476FD8F}" srcOrd="1" destOrd="0" presId="urn:microsoft.com/office/officeart/2005/8/layout/process3"/>
    <dgm:cxn modelId="{5E3F64AD-E732-4F73-B5FC-4C5FBC3954F9}" srcId="{1895A25A-17CE-43D3-AE7D-4F4A9D8BBC28}" destId="{0240D37E-A714-43AD-BA4D-6E43250A963C}" srcOrd="0" destOrd="0" parTransId="{59382B40-CEAF-455A-B15E-F167DA65BEC2}" sibTransId="{9E8EEF73-B52F-4124-A762-EEAD67140E4A}"/>
    <dgm:cxn modelId="{A2C65FF4-47E1-405A-A49B-0284FF77E39E}" type="presOf" srcId="{1895A25A-17CE-43D3-AE7D-4F4A9D8BBC28}" destId="{B80071A1-6F35-4B4F-BC37-39CBE20D58A7}" srcOrd="0" destOrd="0" presId="urn:microsoft.com/office/officeart/2005/8/layout/process3"/>
    <dgm:cxn modelId="{B1523180-7930-44E2-A9B7-4C21B41030E3}" type="presParOf" srcId="{B80071A1-6F35-4B4F-BC37-39CBE20D58A7}" destId="{C277DF72-2E2F-4BD5-8E6D-BFEF0B54C9A9}" srcOrd="0" destOrd="0" presId="urn:microsoft.com/office/officeart/2005/8/layout/process3"/>
    <dgm:cxn modelId="{ADDC0F6A-BAEF-4BC0-83C4-3F6E9527A1FE}" type="presParOf" srcId="{C277DF72-2E2F-4BD5-8E6D-BFEF0B54C9A9}" destId="{82AA2581-D36A-4951-8F91-45926CE9701B}" srcOrd="0" destOrd="0" presId="urn:microsoft.com/office/officeart/2005/8/layout/process3"/>
    <dgm:cxn modelId="{CF37090F-34B9-45AF-921A-D012F3F1FA06}" type="presParOf" srcId="{C277DF72-2E2F-4BD5-8E6D-BFEF0B54C9A9}" destId="{386E90CC-04A3-4BC8-BD34-24E7A476FD8F}" srcOrd="1" destOrd="0" presId="urn:microsoft.com/office/officeart/2005/8/layout/process3"/>
    <dgm:cxn modelId="{379C7DF4-1F18-45E0-B342-7DE24FC0017C}" type="presParOf" srcId="{C277DF72-2E2F-4BD5-8E6D-BFEF0B54C9A9}" destId="{62371FBD-FBE8-4051-9964-DEDDB375BBA1}"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72B80C7-99DE-4D8A-A458-F4D8C4CB6F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4D85490-684C-4FD5-967B-7EE50A6B3709}">
      <dgm:prSet/>
      <dgm:spPr/>
      <dgm:t>
        <a:bodyPr/>
        <a:lstStyle/>
        <a:p>
          <a:pPr algn="justLow" rtl="1"/>
          <a:r>
            <a:rPr lang="fa-IR" dirty="0" smtClean="0">
              <a:cs typeface="B Zar" pitchFamily="2" charset="-78"/>
            </a:rPr>
            <a:t>فهرست متغیرهایی که عموماً در تجزیه و تحلیل بازار مورداستفاده قرار می‌گیرند، به شرح زیر است:</a:t>
          </a:r>
          <a:endParaRPr lang="fa-IR" dirty="0">
            <a:cs typeface="B Zar" pitchFamily="2" charset="-78"/>
          </a:endParaRPr>
        </a:p>
      </dgm:t>
    </dgm:pt>
    <dgm:pt modelId="{AD36991B-C66F-4471-A3EC-338A664B6F20}" type="parTrans" cxnId="{51904403-DC82-41BA-8700-7043C1587D08}">
      <dgm:prSet/>
      <dgm:spPr/>
      <dgm:t>
        <a:bodyPr/>
        <a:lstStyle/>
        <a:p>
          <a:endParaRPr lang="en-US">
            <a:cs typeface="B Zar" pitchFamily="2" charset="-78"/>
          </a:endParaRPr>
        </a:p>
      </dgm:t>
    </dgm:pt>
    <dgm:pt modelId="{FA313E78-D66E-4757-A679-DE13C390CFED}" type="sibTrans" cxnId="{51904403-DC82-41BA-8700-7043C1587D08}">
      <dgm:prSet/>
      <dgm:spPr/>
      <dgm:t>
        <a:bodyPr/>
        <a:lstStyle/>
        <a:p>
          <a:endParaRPr lang="en-US">
            <a:cs typeface="B Zar" pitchFamily="2" charset="-78"/>
          </a:endParaRPr>
        </a:p>
      </dgm:t>
    </dgm:pt>
    <dgm:pt modelId="{7265BABA-0A93-4152-8DBB-FE0B18576004}">
      <dgm:prSet/>
      <dgm:spPr/>
      <dgm:t>
        <a:bodyPr/>
        <a:lstStyle/>
        <a:p>
          <a:pPr rtl="1"/>
          <a:r>
            <a:rPr lang="fa-IR" dirty="0" smtClean="0">
              <a:cs typeface="B Zar" pitchFamily="2" charset="-78"/>
            </a:rPr>
            <a:t>نرخ </a:t>
          </a:r>
          <a:r>
            <a:rPr lang="fa-IR" smtClean="0">
              <a:cs typeface="B Zar" pitchFamily="2" charset="-78"/>
            </a:rPr>
            <a:t>فضاهای خالی (</a:t>
          </a:r>
          <a:r>
            <a:rPr lang="en-US" smtClean="0">
              <a:cs typeface="B Zar" pitchFamily="2" charset="-78"/>
            </a:rPr>
            <a:t>vacancy rate</a:t>
          </a:r>
          <a:r>
            <a:rPr lang="fa-IR" smtClean="0">
              <a:cs typeface="B Zar" pitchFamily="2" charset="-78"/>
            </a:rPr>
            <a:t>)</a:t>
          </a:r>
          <a:endParaRPr lang="en-US" dirty="0">
            <a:cs typeface="B Zar" pitchFamily="2" charset="-78"/>
          </a:endParaRPr>
        </a:p>
      </dgm:t>
    </dgm:pt>
    <dgm:pt modelId="{AADFF285-21E0-44B9-8E59-6B0B0A18E76A}" type="parTrans" cxnId="{96939232-6279-4FD9-9A4E-29944103D7ED}">
      <dgm:prSet/>
      <dgm:spPr/>
      <dgm:t>
        <a:bodyPr/>
        <a:lstStyle/>
        <a:p>
          <a:endParaRPr lang="en-US">
            <a:cs typeface="B Zar" pitchFamily="2" charset="-78"/>
          </a:endParaRPr>
        </a:p>
      </dgm:t>
    </dgm:pt>
    <dgm:pt modelId="{A8BF20C8-9BFF-4372-AC9A-24238FCEF53E}" type="sibTrans" cxnId="{96939232-6279-4FD9-9A4E-29944103D7ED}">
      <dgm:prSet/>
      <dgm:spPr/>
      <dgm:t>
        <a:bodyPr/>
        <a:lstStyle/>
        <a:p>
          <a:endParaRPr lang="en-US">
            <a:cs typeface="B Zar" pitchFamily="2" charset="-78"/>
          </a:endParaRPr>
        </a:p>
      </dgm:t>
    </dgm:pt>
    <dgm:pt modelId="{E1A25A22-7630-4101-A387-8307F6A236DE}">
      <dgm:prSet/>
      <dgm:spPr/>
      <dgm:t>
        <a:bodyPr/>
        <a:lstStyle/>
        <a:p>
          <a:pPr rtl="1"/>
          <a:r>
            <a:rPr lang="fa-IR" dirty="0" smtClean="0">
              <a:cs typeface="B Zar" pitchFamily="2" charset="-78"/>
            </a:rPr>
            <a:t>نرخ اجاره (</a:t>
          </a:r>
          <a:r>
            <a:rPr lang="en-US" dirty="0" smtClean="0">
              <a:cs typeface="B Zar" pitchFamily="2" charset="-78"/>
            </a:rPr>
            <a:t>rent</a:t>
          </a:r>
          <a:r>
            <a:rPr lang="fa-IR" dirty="0" smtClean="0">
              <a:cs typeface="B Zar" pitchFamily="2" charset="-78"/>
            </a:rPr>
            <a:t>)</a:t>
          </a:r>
          <a:endParaRPr lang="en-US" dirty="0">
            <a:cs typeface="B Zar" pitchFamily="2" charset="-78"/>
          </a:endParaRPr>
        </a:p>
      </dgm:t>
    </dgm:pt>
    <dgm:pt modelId="{AD0139F7-726A-425B-A463-0A571540F2E7}" type="parTrans" cxnId="{8FDC795A-0B8C-4C09-AAF7-07D90D943537}">
      <dgm:prSet/>
      <dgm:spPr/>
      <dgm:t>
        <a:bodyPr/>
        <a:lstStyle/>
        <a:p>
          <a:endParaRPr lang="en-US">
            <a:cs typeface="B Zar" pitchFamily="2" charset="-78"/>
          </a:endParaRPr>
        </a:p>
      </dgm:t>
    </dgm:pt>
    <dgm:pt modelId="{3015785F-8ED0-44D1-9D65-6E0487FAFD0B}" type="sibTrans" cxnId="{8FDC795A-0B8C-4C09-AAF7-07D90D943537}">
      <dgm:prSet/>
      <dgm:spPr/>
      <dgm:t>
        <a:bodyPr/>
        <a:lstStyle/>
        <a:p>
          <a:endParaRPr lang="en-US">
            <a:cs typeface="B Zar" pitchFamily="2" charset="-78"/>
          </a:endParaRPr>
        </a:p>
      </dgm:t>
    </dgm:pt>
    <dgm:pt modelId="{6DD5B52E-F29D-40C8-9617-0731EE3C98F6}">
      <dgm:prSet/>
      <dgm:spPr/>
      <dgm:t>
        <a:bodyPr/>
        <a:lstStyle/>
        <a:p>
          <a:pPr rtl="1"/>
          <a:r>
            <a:rPr lang="fa-IR" dirty="0" smtClean="0">
              <a:cs typeface="B Zar" pitchFamily="2" charset="-78"/>
            </a:rPr>
            <a:t>تعداد فضاهای در حال ساخت (</a:t>
          </a:r>
          <a:r>
            <a:rPr lang="en-US" dirty="0" smtClean="0">
              <a:cs typeface="B Zar" pitchFamily="2" charset="-78"/>
            </a:rPr>
            <a:t>quantity of new construction started</a:t>
          </a:r>
          <a:r>
            <a:rPr lang="fa-IR" dirty="0" smtClean="0">
              <a:cs typeface="B Zar" pitchFamily="2" charset="-78"/>
            </a:rPr>
            <a:t>)</a:t>
          </a:r>
          <a:endParaRPr lang="en-US" dirty="0">
            <a:cs typeface="B Zar" pitchFamily="2" charset="-78"/>
          </a:endParaRPr>
        </a:p>
      </dgm:t>
    </dgm:pt>
    <dgm:pt modelId="{CF0339B1-2101-464A-8257-8F0F0D0159EC}" type="parTrans" cxnId="{156BBDCE-9970-478B-A222-0D8CE5F9BB97}">
      <dgm:prSet/>
      <dgm:spPr/>
      <dgm:t>
        <a:bodyPr/>
        <a:lstStyle/>
        <a:p>
          <a:endParaRPr lang="en-US">
            <a:cs typeface="B Zar" pitchFamily="2" charset="-78"/>
          </a:endParaRPr>
        </a:p>
      </dgm:t>
    </dgm:pt>
    <dgm:pt modelId="{106A8717-56A2-4346-B701-8CF6312C9E24}" type="sibTrans" cxnId="{156BBDCE-9970-478B-A222-0D8CE5F9BB97}">
      <dgm:prSet/>
      <dgm:spPr/>
      <dgm:t>
        <a:bodyPr/>
        <a:lstStyle/>
        <a:p>
          <a:endParaRPr lang="en-US">
            <a:cs typeface="B Zar" pitchFamily="2" charset="-78"/>
          </a:endParaRPr>
        </a:p>
      </dgm:t>
    </dgm:pt>
    <dgm:pt modelId="{0E59E592-FFB2-41DF-B17E-CB7E47CBB4EA}">
      <dgm:prSet/>
      <dgm:spPr/>
      <dgm:t>
        <a:bodyPr/>
        <a:lstStyle/>
        <a:p>
          <a:pPr rtl="1"/>
          <a:r>
            <a:rPr lang="fa-IR" dirty="0" smtClean="0">
              <a:cs typeface="B Zar" pitchFamily="2" charset="-78"/>
            </a:rPr>
            <a:t>تعداد فضاهای ساخته‌شده </a:t>
          </a:r>
          <a:r>
            <a:rPr lang="en-US" dirty="0" smtClean="0">
              <a:cs typeface="B Zar" pitchFamily="2" charset="-78"/>
            </a:rPr>
            <a:t>quantity of new construction completed)</a:t>
          </a:r>
          <a:r>
            <a:rPr lang="fa-IR" dirty="0" smtClean="0">
              <a:cs typeface="B Zar" pitchFamily="2" charset="-78"/>
            </a:rPr>
            <a:t>)</a:t>
          </a:r>
          <a:endParaRPr lang="en-US" dirty="0">
            <a:cs typeface="B Zar" pitchFamily="2" charset="-78"/>
          </a:endParaRPr>
        </a:p>
      </dgm:t>
    </dgm:pt>
    <dgm:pt modelId="{028789E5-718A-47BF-A07D-A1B48175D187}" type="parTrans" cxnId="{77C44C8F-E915-4F98-8098-6908692E1207}">
      <dgm:prSet/>
      <dgm:spPr/>
      <dgm:t>
        <a:bodyPr/>
        <a:lstStyle/>
        <a:p>
          <a:endParaRPr lang="en-US">
            <a:cs typeface="B Zar" pitchFamily="2" charset="-78"/>
          </a:endParaRPr>
        </a:p>
      </dgm:t>
    </dgm:pt>
    <dgm:pt modelId="{C2507590-40DF-4945-BABB-A5D49EAD0CCB}" type="sibTrans" cxnId="{77C44C8F-E915-4F98-8098-6908692E1207}">
      <dgm:prSet/>
      <dgm:spPr/>
      <dgm:t>
        <a:bodyPr/>
        <a:lstStyle/>
        <a:p>
          <a:endParaRPr lang="en-US">
            <a:cs typeface="B Zar" pitchFamily="2" charset="-78"/>
          </a:endParaRPr>
        </a:p>
      </dgm:t>
    </dgm:pt>
    <dgm:pt modelId="{8E69AFCB-532A-4BB8-B8DA-DF8B7F33DC2E}">
      <dgm:prSet/>
      <dgm:spPr/>
      <dgm:t>
        <a:bodyPr/>
        <a:lstStyle/>
        <a:p>
          <a:pPr rtl="1"/>
          <a:r>
            <a:rPr lang="fa-IR" dirty="0" smtClean="0">
              <a:cs typeface="B Zar" pitchFamily="2" charset="-78"/>
            </a:rPr>
            <a:t>خالص جذب فضا (</a:t>
          </a:r>
          <a:r>
            <a:rPr lang="en-US" dirty="0" smtClean="0">
              <a:cs typeface="B Zar" pitchFamily="2" charset="-78"/>
            </a:rPr>
            <a:t>net absorption</a:t>
          </a:r>
          <a:r>
            <a:rPr lang="fa-IR" dirty="0" smtClean="0">
              <a:cs typeface="B Zar" pitchFamily="2" charset="-78"/>
            </a:rPr>
            <a:t>)</a:t>
          </a:r>
          <a:endParaRPr lang="en-US" dirty="0">
            <a:cs typeface="B Zar" pitchFamily="2" charset="-78"/>
          </a:endParaRPr>
        </a:p>
      </dgm:t>
    </dgm:pt>
    <dgm:pt modelId="{359575AD-9066-40E0-A324-B0BAC1524C0F}" type="parTrans" cxnId="{D28D61C8-0576-4ECA-8CCF-F7CBF862F0C9}">
      <dgm:prSet/>
      <dgm:spPr/>
      <dgm:t>
        <a:bodyPr/>
        <a:lstStyle/>
        <a:p>
          <a:endParaRPr lang="en-US">
            <a:cs typeface="B Zar" pitchFamily="2" charset="-78"/>
          </a:endParaRPr>
        </a:p>
      </dgm:t>
    </dgm:pt>
    <dgm:pt modelId="{D17443EA-FCFA-4F6E-A4F7-11B1105B3671}" type="sibTrans" cxnId="{D28D61C8-0576-4ECA-8CCF-F7CBF862F0C9}">
      <dgm:prSet/>
      <dgm:spPr/>
      <dgm:t>
        <a:bodyPr/>
        <a:lstStyle/>
        <a:p>
          <a:endParaRPr lang="en-US">
            <a:cs typeface="B Zar" pitchFamily="2" charset="-78"/>
          </a:endParaRPr>
        </a:p>
      </dgm:t>
    </dgm:pt>
    <dgm:pt modelId="{3FE2FB03-A990-4508-8549-2F8E7CBB6A68}" type="pres">
      <dgm:prSet presAssocID="{272B80C7-99DE-4D8A-A458-F4D8C4CB6FCE}" presName="linear" presStyleCnt="0">
        <dgm:presLayoutVars>
          <dgm:animLvl val="lvl"/>
          <dgm:resizeHandles val="exact"/>
        </dgm:presLayoutVars>
      </dgm:prSet>
      <dgm:spPr/>
      <dgm:t>
        <a:bodyPr/>
        <a:lstStyle/>
        <a:p>
          <a:endParaRPr lang="en-US"/>
        </a:p>
      </dgm:t>
    </dgm:pt>
    <dgm:pt modelId="{8D18A5B8-FD67-4919-8554-3D5F48668BDD}" type="pres">
      <dgm:prSet presAssocID="{C4D85490-684C-4FD5-967B-7EE50A6B3709}" presName="parentText" presStyleLbl="node1" presStyleIdx="0" presStyleCnt="1">
        <dgm:presLayoutVars>
          <dgm:chMax val="0"/>
          <dgm:bulletEnabled val="1"/>
        </dgm:presLayoutVars>
      </dgm:prSet>
      <dgm:spPr>
        <a:prstGeom prst="flowChartInternalStorage">
          <a:avLst/>
        </a:prstGeom>
      </dgm:spPr>
      <dgm:t>
        <a:bodyPr/>
        <a:lstStyle/>
        <a:p>
          <a:endParaRPr lang="en-US"/>
        </a:p>
      </dgm:t>
    </dgm:pt>
    <dgm:pt modelId="{35ED2456-5A79-458E-BF90-513692F08B11}" type="pres">
      <dgm:prSet presAssocID="{C4D85490-684C-4FD5-967B-7EE50A6B3709}" presName="childText" presStyleLbl="revTx" presStyleIdx="0" presStyleCnt="1">
        <dgm:presLayoutVars>
          <dgm:bulletEnabled val="1"/>
        </dgm:presLayoutVars>
      </dgm:prSet>
      <dgm:spPr/>
      <dgm:t>
        <a:bodyPr/>
        <a:lstStyle/>
        <a:p>
          <a:endParaRPr lang="en-US"/>
        </a:p>
      </dgm:t>
    </dgm:pt>
  </dgm:ptLst>
  <dgm:cxnLst>
    <dgm:cxn modelId="{04AB3A58-9229-4007-A781-A54C7FA9ED8F}" type="presOf" srcId="{C4D85490-684C-4FD5-967B-7EE50A6B3709}" destId="{8D18A5B8-FD67-4919-8554-3D5F48668BDD}" srcOrd="0" destOrd="0" presId="urn:microsoft.com/office/officeart/2005/8/layout/vList2"/>
    <dgm:cxn modelId="{D28D61C8-0576-4ECA-8CCF-F7CBF862F0C9}" srcId="{C4D85490-684C-4FD5-967B-7EE50A6B3709}" destId="{8E69AFCB-532A-4BB8-B8DA-DF8B7F33DC2E}" srcOrd="4" destOrd="0" parTransId="{359575AD-9066-40E0-A324-B0BAC1524C0F}" sibTransId="{D17443EA-FCFA-4F6E-A4F7-11B1105B3671}"/>
    <dgm:cxn modelId="{156BBDCE-9970-478B-A222-0D8CE5F9BB97}" srcId="{C4D85490-684C-4FD5-967B-7EE50A6B3709}" destId="{6DD5B52E-F29D-40C8-9617-0731EE3C98F6}" srcOrd="2" destOrd="0" parTransId="{CF0339B1-2101-464A-8257-8F0F0D0159EC}" sibTransId="{106A8717-56A2-4346-B701-8CF6312C9E24}"/>
    <dgm:cxn modelId="{C7956A09-E07F-44BC-9ADB-47C82CFEB120}" type="presOf" srcId="{8E69AFCB-532A-4BB8-B8DA-DF8B7F33DC2E}" destId="{35ED2456-5A79-458E-BF90-513692F08B11}" srcOrd="0" destOrd="4" presId="urn:microsoft.com/office/officeart/2005/8/layout/vList2"/>
    <dgm:cxn modelId="{5D5BE830-692C-40CC-BC63-36B758B4A736}" type="presOf" srcId="{E1A25A22-7630-4101-A387-8307F6A236DE}" destId="{35ED2456-5A79-458E-BF90-513692F08B11}" srcOrd="0" destOrd="1" presId="urn:microsoft.com/office/officeart/2005/8/layout/vList2"/>
    <dgm:cxn modelId="{EE7B8C7D-9B8D-4D2C-94EC-45D57580841F}" type="presOf" srcId="{6DD5B52E-F29D-40C8-9617-0731EE3C98F6}" destId="{35ED2456-5A79-458E-BF90-513692F08B11}" srcOrd="0" destOrd="2" presId="urn:microsoft.com/office/officeart/2005/8/layout/vList2"/>
    <dgm:cxn modelId="{EB062170-EC54-4163-975C-8F3139F49123}" type="presOf" srcId="{272B80C7-99DE-4D8A-A458-F4D8C4CB6FCE}" destId="{3FE2FB03-A990-4508-8549-2F8E7CBB6A68}" srcOrd="0" destOrd="0" presId="urn:microsoft.com/office/officeart/2005/8/layout/vList2"/>
    <dgm:cxn modelId="{51904403-DC82-41BA-8700-7043C1587D08}" srcId="{272B80C7-99DE-4D8A-A458-F4D8C4CB6FCE}" destId="{C4D85490-684C-4FD5-967B-7EE50A6B3709}" srcOrd="0" destOrd="0" parTransId="{AD36991B-C66F-4471-A3EC-338A664B6F20}" sibTransId="{FA313E78-D66E-4757-A679-DE13C390CFED}"/>
    <dgm:cxn modelId="{77C44C8F-E915-4F98-8098-6908692E1207}" srcId="{C4D85490-684C-4FD5-967B-7EE50A6B3709}" destId="{0E59E592-FFB2-41DF-B17E-CB7E47CBB4EA}" srcOrd="3" destOrd="0" parTransId="{028789E5-718A-47BF-A07D-A1B48175D187}" sibTransId="{C2507590-40DF-4945-BABB-A5D49EAD0CCB}"/>
    <dgm:cxn modelId="{8FDC795A-0B8C-4C09-AAF7-07D90D943537}" srcId="{C4D85490-684C-4FD5-967B-7EE50A6B3709}" destId="{E1A25A22-7630-4101-A387-8307F6A236DE}" srcOrd="1" destOrd="0" parTransId="{AD0139F7-726A-425B-A463-0A571540F2E7}" sibTransId="{3015785F-8ED0-44D1-9D65-6E0487FAFD0B}"/>
    <dgm:cxn modelId="{9DA0AAC5-9BF0-4002-B59E-8CFA2E2CD264}" type="presOf" srcId="{0E59E592-FFB2-41DF-B17E-CB7E47CBB4EA}" destId="{35ED2456-5A79-458E-BF90-513692F08B11}" srcOrd="0" destOrd="3" presId="urn:microsoft.com/office/officeart/2005/8/layout/vList2"/>
    <dgm:cxn modelId="{29F24B19-7C51-4743-BB0E-D2B4EC94FD50}" type="presOf" srcId="{7265BABA-0A93-4152-8DBB-FE0B18576004}" destId="{35ED2456-5A79-458E-BF90-513692F08B11}" srcOrd="0" destOrd="0" presId="urn:microsoft.com/office/officeart/2005/8/layout/vList2"/>
    <dgm:cxn modelId="{96939232-6279-4FD9-9A4E-29944103D7ED}" srcId="{C4D85490-684C-4FD5-967B-7EE50A6B3709}" destId="{7265BABA-0A93-4152-8DBB-FE0B18576004}" srcOrd="0" destOrd="0" parTransId="{AADFF285-21E0-44B9-8E59-6B0B0A18E76A}" sibTransId="{A8BF20C8-9BFF-4372-AC9A-24238FCEF53E}"/>
    <dgm:cxn modelId="{D907A5A7-1FE6-4A35-9363-6A009D34014D}" type="presParOf" srcId="{3FE2FB03-A990-4508-8549-2F8E7CBB6A68}" destId="{8D18A5B8-FD67-4919-8554-3D5F48668BDD}" srcOrd="0" destOrd="0" presId="urn:microsoft.com/office/officeart/2005/8/layout/vList2"/>
    <dgm:cxn modelId="{4857BE13-B30B-417D-A1B0-35191D01B40A}" type="presParOf" srcId="{3FE2FB03-A990-4508-8549-2F8E7CBB6A68}" destId="{35ED2456-5A79-458E-BF90-513692F08B11}"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3B7AC0C-10F8-494A-B9B0-B685397960BB}"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42835248-2F82-4E60-9DA8-DEA445F1C207}">
      <dgm:prSet/>
      <dgm:spPr/>
      <dgm:t>
        <a:bodyPr/>
        <a:lstStyle/>
        <a:p>
          <a:pPr rtl="1"/>
          <a:r>
            <a:rPr lang="fa-IR" dirty="0" smtClean="0">
              <a:cs typeface="B Mitra" pitchFamily="2" charset="-78"/>
            </a:rPr>
            <a:t>نرخ فضاهای خالی </a:t>
          </a:r>
          <a:endParaRPr lang="en-US" dirty="0">
            <a:cs typeface="B Mitra" pitchFamily="2" charset="-78"/>
          </a:endParaRPr>
        </a:p>
      </dgm:t>
    </dgm:pt>
    <dgm:pt modelId="{C4C0F41E-4567-47C3-AFBD-C860DF72FF57}" type="parTrans" cxnId="{995F0167-7592-41D8-AB90-47761F7D8210}">
      <dgm:prSet/>
      <dgm:spPr/>
      <dgm:t>
        <a:bodyPr/>
        <a:lstStyle/>
        <a:p>
          <a:endParaRPr lang="en-US">
            <a:cs typeface="B Mitra" pitchFamily="2" charset="-78"/>
          </a:endParaRPr>
        </a:p>
      </dgm:t>
    </dgm:pt>
    <dgm:pt modelId="{47E82ACD-F8D8-46B2-BC91-B5FB1A8E7BE6}" type="sibTrans" cxnId="{995F0167-7592-41D8-AB90-47761F7D8210}">
      <dgm:prSet/>
      <dgm:spPr/>
      <dgm:t>
        <a:bodyPr/>
        <a:lstStyle/>
        <a:p>
          <a:endParaRPr lang="en-US">
            <a:cs typeface="B Mitra" pitchFamily="2" charset="-78"/>
          </a:endParaRPr>
        </a:p>
      </dgm:t>
    </dgm:pt>
    <dgm:pt modelId="{77CA3576-5092-490F-8CBA-9C567F0298B4}">
      <dgm:prSet/>
      <dgm:spPr/>
      <dgm:t>
        <a:bodyPr/>
        <a:lstStyle/>
        <a:p>
          <a:pPr rtl="1"/>
          <a:r>
            <a:rPr lang="fa-IR" dirty="0" smtClean="0">
              <a:cs typeface="B Mitra" pitchFamily="2" charset="-78"/>
            </a:rPr>
            <a:t>نسبت تعداد فضاهای ساخته‌شدۀ خالی در بازار به کل تعداد فضاهای ساخته‌شده در بازار</a:t>
          </a:r>
          <a:endParaRPr lang="en-US" dirty="0">
            <a:cs typeface="B Mitra" pitchFamily="2" charset="-78"/>
          </a:endParaRPr>
        </a:p>
      </dgm:t>
    </dgm:pt>
    <dgm:pt modelId="{642764DB-13E8-4FB1-829B-535BA3803219}" type="parTrans" cxnId="{DCBA712C-EF32-4E92-8EE0-86F167D2FDF7}">
      <dgm:prSet/>
      <dgm:spPr/>
      <dgm:t>
        <a:bodyPr/>
        <a:lstStyle/>
        <a:p>
          <a:endParaRPr lang="en-US">
            <a:cs typeface="B Mitra" pitchFamily="2" charset="-78"/>
          </a:endParaRPr>
        </a:p>
      </dgm:t>
    </dgm:pt>
    <dgm:pt modelId="{AFB904AC-2070-44CC-BCAC-0BE470E407C6}" type="sibTrans" cxnId="{DCBA712C-EF32-4E92-8EE0-86F167D2FDF7}">
      <dgm:prSet/>
      <dgm:spPr/>
      <dgm:t>
        <a:bodyPr/>
        <a:lstStyle/>
        <a:p>
          <a:endParaRPr lang="en-US">
            <a:cs typeface="B Mitra" pitchFamily="2" charset="-78"/>
          </a:endParaRPr>
        </a:p>
      </dgm:t>
    </dgm:pt>
    <dgm:pt modelId="{F08AFD75-065A-4169-9439-FABDEA88CC39}">
      <dgm:prSet/>
      <dgm:spPr/>
      <dgm:t>
        <a:bodyPr/>
        <a:lstStyle/>
        <a:p>
          <a:pPr rtl="1"/>
          <a:r>
            <a:rPr lang="fa-IR" dirty="0" smtClean="0">
              <a:cs typeface="B Mitra" pitchFamily="2" charset="-78"/>
            </a:rPr>
            <a:t>نرخ اجاره </a:t>
          </a:r>
          <a:endParaRPr lang="en-US" dirty="0">
            <a:cs typeface="B Mitra" pitchFamily="2" charset="-78"/>
          </a:endParaRPr>
        </a:p>
      </dgm:t>
    </dgm:pt>
    <dgm:pt modelId="{8A843CDF-C6CA-4F38-8CC9-14BFE6AACD4D}" type="parTrans" cxnId="{24855FB8-8238-4DD2-9AA7-49BDF1956320}">
      <dgm:prSet/>
      <dgm:spPr/>
      <dgm:t>
        <a:bodyPr/>
        <a:lstStyle/>
        <a:p>
          <a:endParaRPr lang="en-US">
            <a:cs typeface="B Mitra" pitchFamily="2" charset="-78"/>
          </a:endParaRPr>
        </a:p>
      </dgm:t>
    </dgm:pt>
    <dgm:pt modelId="{ACEB4175-D1CA-4512-B3AE-A813B6EFCB10}" type="sibTrans" cxnId="{24855FB8-8238-4DD2-9AA7-49BDF1956320}">
      <dgm:prSet/>
      <dgm:spPr/>
      <dgm:t>
        <a:bodyPr/>
        <a:lstStyle/>
        <a:p>
          <a:endParaRPr lang="en-US">
            <a:cs typeface="B Mitra" pitchFamily="2" charset="-78"/>
          </a:endParaRPr>
        </a:p>
      </dgm:t>
    </dgm:pt>
    <dgm:pt modelId="{5D8515F9-391E-4B93-A07E-A77DCD3DBF2E}">
      <dgm:prSet/>
      <dgm:spPr/>
      <dgm:t>
        <a:bodyPr/>
        <a:lstStyle/>
        <a:p>
          <a:pPr rtl="1"/>
          <a:r>
            <a:rPr lang="fa-IR" dirty="0" smtClean="0">
              <a:cs typeface="B Mitra" pitchFamily="2" charset="-78"/>
            </a:rPr>
            <a:t>نرخ اجاره‌ها در قراردادهای اجارۀ اخیر</a:t>
          </a:r>
          <a:endParaRPr lang="en-US" dirty="0">
            <a:cs typeface="B Mitra" pitchFamily="2" charset="-78"/>
          </a:endParaRPr>
        </a:p>
      </dgm:t>
    </dgm:pt>
    <dgm:pt modelId="{3B38427D-1772-47FB-8757-A63015D13FD2}" type="parTrans" cxnId="{4E276C15-5C35-4717-93C9-1CAA9D36759B}">
      <dgm:prSet/>
      <dgm:spPr/>
      <dgm:t>
        <a:bodyPr/>
        <a:lstStyle/>
        <a:p>
          <a:endParaRPr lang="en-US">
            <a:cs typeface="B Mitra" pitchFamily="2" charset="-78"/>
          </a:endParaRPr>
        </a:p>
      </dgm:t>
    </dgm:pt>
    <dgm:pt modelId="{C95DECF1-6F01-4E9B-983D-AC7E676AB844}" type="sibTrans" cxnId="{4E276C15-5C35-4717-93C9-1CAA9D36759B}">
      <dgm:prSet/>
      <dgm:spPr/>
      <dgm:t>
        <a:bodyPr/>
        <a:lstStyle/>
        <a:p>
          <a:endParaRPr lang="en-US">
            <a:cs typeface="B Mitra" pitchFamily="2" charset="-78"/>
          </a:endParaRPr>
        </a:p>
      </dgm:t>
    </dgm:pt>
    <dgm:pt modelId="{5A87AA13-7218-449E-B9E2-26BF80737889}">
      <dgm:prSet/>
      <dgm:spPr/>
      <dgm:t>
        <a:bodyPr/>
        <a:lstStyle/>
        <a:p>
          <a:pPr rtl="1"/>
          <a:r>
            <a:rPr lang="fa-IR" dirty="0" smtClean="0">
              <a:cs typeface="B Mitra" pitchFamily="2" charset="-78"/>
            </a:rPr>
            <a:t>تعداد فضاهای در حال ساخت </a:t>
          </a:r>
          <a:endParaRPr lang="en-US" dirty="0">
            <a:cs typeface="B Mitra" pitchFamily="2" charset="-78"/>
          </a:endParaRPr>
        </a:p>
      </dgm:t>
    </dgm:pt>
    <dgm:pt modelId="{B60EE987-3DE8-466B-BC13-E3B6893D6A20}" type="parTrans" cxnId="{1E48C85F-D587-4B16-8BB3-AE1B35BF743B}">
      <dgm:prSet/>
      <dgm:spPr/>
      <dgm:t>
        <a:bodyPr/>
        <a:lstStyle/>
        <a:p>
          <a:endParaRPr lang="en-US">
            <a:cs typeface="B Mitra" pitchFamily="2" charset="-78"/>
          </a:endParaRPr>
        </a:p>
      </dgm:t>
    </dgm:pt>
    <dgm:pt modelId="{D7505852-2A7F-4982-80D1-F3FD80A8865E}" type="sibTrans" cxnId="{1E48C85F-D587-4B16-8BB3-AE1B35BF743B}">
      <dgm:prSet/>
      <dgm:spPr/>
      <dgm:t>
        <a:bodyPr/>
        <a:lstStyle/>
        <a:p>
          <a:endParaRPr lang="en-US">
            <a:cs typeface="B Mitra" pitchFamily="2" charset="-78"/>
          </a:endParaRPr>
        </a:p>
      </dgm:t>
    </dgm:pt>
    <dgm:pt modelId="{7AA2812C-3C6E-4AF2-AB50-9B7D947E9813}">
      <dgm:prSet/>
      <dgm:spPr/>
      <dgm:t>
        <a:bodyPr/>
        <a:lstStyle/>
        <a:p>
          <a:pPr rtl="1"/>
          <a:r>
            <a:rPr lang="fa-IR" dirty="0" smtClean="0">
              <a:cs typeface="B Mitra" pitchFamily="2" charset="-78"/>
            </a:rPr>
            <a:t>تعداد فضاهای ساخته‌شده‌ای که به موجودی فضاهای بازار اضافه می‌شوند</a:t>
          </a:r>
          <a:endParaRPr lang="en-US" dirty="0">
            <a:cs typeface="B Mitra" pitchFamily="2" charset="-78"/>
          </a:endParaRPr>
        </a:p>
      </dgm:t>
    </dgm:pt>
    <dgm:pt modelId="{C8FD0220-EF89-4EBA-8764-A330684F813F}" type="parTrans" cxnId="{457671C6-C45A-4F98-9310-AD7431AB0B88}">
      <dgm:prSet/>
      <dgm:spPr/>
      <dgm:t>
        <a:bodyPr/>
        <a:lstStyle/>
        <a:p>
          <a:endParaRPr lang="en-US">
            <a:cs typeface="B Mitra" pitchFamily="2" charset="-78"/>
          </a:endParaRPr>
        </a:p>
      </dgm:t>
    </dgm:pt>
    <dgm:pt modelId="{C1D7BB51-6696-4082-A264-E7268B684C6A}" type="sibTrans" cxnId="{457671C6-C45A-4F98-9310-AD7431AB0B88}">
      <dgm:prSet/>
      <dgm:spPr/>
      <dgm:t>
        <a:bodyPr/>
        <a:lstStyle/>
        <a:p>
          <a:endParaRPr lang="en-US">
            <a:cs typeface="B Mitra" pitchFamily="2" charset="-78"/>
          </a:endParaRPr>
        </a:p>
      </dgm:t>
    </dgm:pt>
    <dgm:pt modelId="{2A2F78BB-EC31-42BA-A85E-D4FFA02EB58A}">
      <dgm:prSet/>
      <dgm:spPr/>
      <dgm:t>
        <a:bodyPr/>
        <a:lstStyle/>
        <a:p>
          <a:pPr rtl="1"/>
          <a:r>
            <a:rPr lang="fa-IR" dirty="0" smtClean="0">
              <a:cs typeface="B Mitra" pitchFamily="2" charset="-78"/>
            </a:rPr>
            <a:t>تعداد فضاهای ساخته‌شده </a:t>
          </a:r>
          <a:endParaRPr lang="en-US" dirty="0">
            <a:cs typeface="B Mitra" pitchFamily="2" charset="-78"/>
          </a:endParaRPr>
        </a:p>
      </dgm:t>
    </dgm:pt>
    <dgm:pt modelId="{B040E914-9683-4878-A8BE-67A52E115C57}" type="parTrans" cxnId="{061138E8-BFB6-418B-8104-EDB8D7F922FB}">
      <dgm:prSet/>
      <dgm:spPr/>
      <dgm:t>
        <a:bodyPr/>
        <a:lstStyle/>
        <a:p>
          <a:endParaRPr lang="en-US">
            <a:cs typeface="B Mitra" pitchFamily="2" charset="-78"/>
          </a:endParaRPr>
        </a:p>
      </dgm:t>
    </dgm:pt>
    <dgm:pt modelId="{73265342-3DF0-421E-B4EA-9F39C42D5AFB}" type="sibTrans" cxnId="{061138E8-BFB6-418B-8104-EDB8D7F922FB}">
      <dgm:prSet/>
      <dgm:spPr/>
      <dgm:t>
        <a:bodyPr/>
        <a:lstStyle/>
        <a:p>
          <a:endParaRPr lang="en-US">
            <a:cs typeface="B Mitra" pitchFamily="2" charset="-78"/>
          </a:endParaRPr>
        </a:p>
      </dgm:t>
    </dgm:pt>
    <dgm:pt modelId="{E318A31E-E409-4573-808C-27C40F405A2C}">
      <dgm:prSet/>
      <dgm:spPr/>
      <dgm:t>
        <a:bodyPr/>
        <a:lstStyle/>
        <a:p>
          <a:pPr rtl="1"/>
          <a:r>
            <a:rPr lang="fa-IR" dirty="0" smtClean="0">
              <a:cs typeface="B Mitra" pitchFamily="2" charset="-78"/>
            </a:rPr>
            <a:t>تعداد فضاهای در حال ساختی که به موجودی فضاهای بازار اضافه خواهند شد.</a:t>
          </a:r>
          <a:endParaRPr lang="en-US" dirty="0">
            <a:cs typeface="B Mitra" pitchFamily="2" charset="-78"/>
          </a:endParaRPr>
        </a:p>
      </dgm:t>
    </dgm:pt>
    <dgm:pt modelId="{DBF593EA-1E7D-49B7-9505-75E54A8E15C1}" type="parTrans" cxnId="{ACC87CDA-846D-4DD3-A768-394A7A640048}">
      <dgm:prSet/>
      <dgm:spPr/>
      <dgm:t>
        <a:bodyPr/>
        <a:lstStyle/>
        <a:p>
          <a:endParaRPr lang="en-US">
            <a:cs typeface="B Mitra" pitchFamily="2" charset="-78"/>
          </a:endParaRPr>
        </a:p>
      </dgm:t>
    </dgm:pt>
    <dgm:pt modelId="{105A5203-5E1E-4E7A-B162-E3B76D210555}" type="sibTrans" cxnId="{ACC87CDA-846D-4DD3-A768-394A7A640048}">
      <dgm:prSet/>
      <dgm:spPr/>
      <dgm:t>
        <a:bodyPr/>
        <a:lstStyle/>
        <a:p>
          <a:endParaRPr lang="en-US">
            <a:cs typeface="B Mitra" pitchFamily="2" charset="-78"/>
          </a:endParaRPr>
        </a:p>
      </dgm:t>
    </dgm:pt>
    <dgm:pt modelId="{0D63A856-AA2D-4F6D-B306-E910AF393225}">
      <dgm:prSet/>
      <dgm:spPr/>
      <dgm:t>
        <a:bodyPr/>
        <a:lstStyle/>
        <a:p>
          <a:pPr rtl="1"/>
          <a:r>
            <a:rPr lang="fa-IR" dirty="0" smtClean="0">
              <a:cs typeface="B Mitra" pitchFamily="2" charset="-78"/>
            </a:rPr>
            <a:t>خالص جذب فضا</a:t>
          </a:r>
          <a:endParaRPr lang="en-US" dirty="0">
            <a:cs typeface="B Mitra" pitchFamily="2" charset="-78"/>
          </a:endParaRPr>
        </a:p>
      </dgm:t>
    </dgm:pt>
    <dgm:pt modelId="{D2DBF1C9-9BE8-41E0-A363-2855EB5FB9BD}" type="parTrans" cxnId="{CD10EE04-F921-4BC3-8CCB-85581990F36B}">
      <dgm:prSet/>
      <dgm:spPr/>
      <dgm:t>
        <a:bodyPr/>
        <a:lstStyle/>
        <a:p>
          <a:endParaRPr lang="en-US">
            <a:cs typeface="B Mitra" pitchFamily="2" charset="-78"/>
          </a:endParaRPr>
        </a:p>
      </dgm:t>
    </dgm:pt>
    <dgm:pt modelId="{D7815B81-404D-41A1-9D21-CDC298FAFC30}" type="sibTrans" cxnId="{CD10EE04-F921-4BC3-8CCB-85581990F36B}">
      <dgm:prSet/>
      <dgm:spPr/>
      <dgm:t>
        <a:bodyPr/>
        <a:lstStyle/>
        <a:p>
          <a:endParaRPr lang="en-US">
            <a:cs typeface="B Mitra" pitchFamily="2" charset="-78"/>
          </a:endParaRPr>
        </a:p>
      </dgm:t>
    </dgm:pt>
    <dgm:pt modelId="{543E846A-CE14-4630-88A7-701D1FABD966}">
      <dgm:prSet/>
      <dgm:spPr/>
      <dgm:t>
        <a:bodyPr/>
        <a:lstStyle/>
        <a:p>
          <a:pPr rtl="1"/>
          <a:r>
            <a:rPr lang="fa-IR" dirty="0" smtClean="0">
              <a:cs typeface="B Mitra" pitchFamily="2" charset="-78"/>
            </a:rPr>
            <a:t>تعداد فضاهایی که علاوه بر فضاهای اشغال‌شدۀ موجود هر سال اشغال می‌شوند.</a:t>
          </a:r>
          <a:endParaRPr lang="en-US" dirty="0">
            <a:cs typeface="B Mitra" pitchFamily="2" charset="-78"/>
          </a:endParaRPr>
        </a:p>
      </dgm:t>
    </dgm:pt>
    <dgm:pt modelId="{F1F1AAED-213D-4853-8420-BBEEC30D3F74}" type="parTrans" cxnId="{71095C2B-2F99-4847-B0FB-1222A4C58369}">
      <dgm:prSet/>
      <dgm:spPr/>
      <dgm:t>
        <a:bodyPr/>
        <a:lstStyle/>
        <a:p>
          <a:endParaRPr lang="en-US">
            <a:cs typeface="B Mitra" pitchFamily="2" charset="-78"/>
          </a:endParaRPr>
        </a:p>
      </dgm:t>
    </dgm:pt>
    <dgm:pt modelId="{C485760A-AF23-4FE1-9358-6C1899006414}" type="sibTrans" cxnId="{71095C2B-2F99-4847-B0FB-1222A4C58369}">
      <dgm:prSet/>
      <dgm:spPr/>
      <dgm:t>
        <a:bodyPr/>
        <a:lstStyle/>
        <a:p>
          <a:endParaRPr lang="en-US">
            <a:cs typeface="B Mitra" pitchFamily="2" charset="-78"/>
          </a:endParaRPr>
        </a:p>
      </dgm:t>
    </dgm:pt>
    <dgm:pt modelId="{9B25F7B8-4F9F-4901-A0D4-21B792218B57}" type="pres">
      <dgm:prSet presAssocID="{D3B7AC0C-10F8-494A-B9B0-B685397960BB}" presName="Name0" presStyleCnt="0">
        <dgm:presLayoutVars>
          <dgm:dir/>
          <dgm:animLvl val="lvl"/>
          <dgm:resizeHandles val="exact"/>
        </dgm:presLayoutVars>
      </dgm:prSet>
      <dgm:spPr/>
      <dgm:t>
        <a:bodyPr/>
        <a:lstStyle/>
        <a:p>
          <a:endParaRPr lang="en-US"/>
        </a:p>
      </dgm:t>
    </dgm:pt>
    <dgm:pt modelId="{6FCD158E-235A-4194-9482-3EE1C480194D}" type="pres">
      <dgm:prSet presAssocID="{42835248-2F82-4E60-9DA8-DEA445F1C207}" presName="linNode" presStyleCnt="0"/>
      <dgm:spPr/>
      <dgm:t>
        <a:bodyPr/>
        <a:lstStyle/>
        <a:p>
          <a:endParaRPr lang="en-US"/>
        </a:p>
      </dgm:t>
    </dgm:pt>
    <dgm:pt modelId="{57CF096F-C0B0-484F-A447-BAEDFDF84A3D}" type="pres">
      <dgm:prSet presAssocID="{42835248-2F82-4E60-9DA8-DEA445F1C207}" presName="parentText" presStyleLbl="node1" presStyleIdx="0" presStyleCnt="5">
        <dgm:presLayoutVars>
          <dgm:chMax val="1"/>
          <dgm:bulletEnabled val="1"/>
        </dgm:presLayoutVars>
      </dgm:prSet>
      <dgm:spPr/>
      <dgm:t>
        <a:bodyPr/>
        <a:lstStyle/>
        <a:p>
          <a:endParaRPr lang="en-US"/>
        </a:p>
      </dgm:t>
    </dgm:pt>
    <dgm:pt modelId="{314EA75D-82EA-44B5-A528-B03861B3F777}" type="pres">
      <dgm:prSet presAssocID="{42835248-2F82-4E60-9DA8-DEA445F1C207}" presName="descendantText" presStyleLbl="alignAccFollowNode1" presStyleIdx="0" presStyleCnt="5">
        <dgm:presLayoutVars>
          <dgm:bulletEnabled val="1"/>
        </dgm:presLayoutVars>
      </dgm:prSet>
      <dgm:spPr/>
      <dgm:t>
        <a:bodyPr/>
        <a:lstStyle/>
        <a:p>
          <a:endParaRPr lang="en-US"/>
        </a:p>
      </dgm:t>
    </dgm:pt>
    <dgm:pt modelId="{E9AF5D3A-45C6-4865-8E94-2B6D3D81FA06}" type="pres">
      <dgm:prSet presAssocID="{47E82ACD-F8D8-46B2-BC91-B5FB1A8E7BE6}" presName="sp" presStyleCnt="0"/>
      <dgm:spPr/>
      <dgm:t>
        <a:bodyPr/>
        <a:lstStyle/>
        <a:p>
          <a:endParaRPr lang="en-US"/>
        </a:p>
      </dgm:t>
    </dgm:pt>
    <dgm:pt modelId="{49E79C1C-539E-4B3F-9D36-61EC63205578}" type="pres">
      <dgm:prSet presAssocID="{F08AFD75-065A-4169-9439-FABDEA88CC39}" presName="linNode" presStyleCnt="0"/>
      <dgm:spPr/>
      <dgm:t>
        <a:bodyPr/>
        <a:lstStyle/>
        <a:p>
          <a:endParaRPr lang="en-US"/>
        </a:p>
      </dgm:t>
    </dgm:pt>
    <dgm:pt modelId="{5D1A4274-D2D4-415A-89DE-169B21C5DCA6}" type="pres">
      <dgm:prSet presAssocID="{F08AFD75-065A-4169-9439-FABDEA88CC39}" presName="parentText" presStyleLbl="node1" presStyleIdx="1" presStyleCnt="5">
        <dgm:presLayoutVars>
          <dgm:chMax val="1"/>
          <dgm:bulletEnabled val="1"/>
        </dgm:presLayoutVars>
      </dgm:prSet>
      <dgm:spPr/>
      <dgm:t>
        <a:bodyPr/>
        <a:lstStyle/>
        <a:p>
          <a:endParaRPr lang="en-US"/>
        </a:p>
      </dgm:t>
    </dgm:pt>
    <dgm:pt modelId="{BAD90846-5273-420D-ADD6-3B7612C39482}" type="pres">
      <dgm:prSet presAssocID="{F08AFD75-065A-4169-9439-FABDEA88CC39}" presName="descendantText" presStyleLbl="alignAccFollowNode1" presStyleIdx="1" presStyleCnt="5">
        <dgm:presLayoutVars>
          <dgm:bulletEnabled val="1"/>
        </dgm:presLayoutVars>
      </dgm:prSet>
      <dgm:spPr/>
      <dgm:t>
        <a:bodyPr/>
        <a:lstStyle/>
        <a:p>
          <a:endParaRPr lang="en-US"/>
        </a:p>
      </dgm:t>
    </dgm:pt>
    <dgm:pt modelId="{52E807B3-13A9-4AA1-9A38-2633C5ACE53D}" type="pres">
      <dgm:prSet presAssocID="{ACEB4175-D1CA-4512-B3AE-A813B6EFCB10}" presName="sp" presStyleCnt="0"/>
      <dgm:spPr/>
      <dgm:t>
        <a:bodyPr/>
        <a:lstStyle/>
        <a:p>
          <a:endParaRPr lang="en-US"/>
        </a:p>
      </dgm:t>
    </dgm:pt>
    <dgm:pt modelId="{A5AAB2A0-E8D4-4D75-9109-1024669A247D}" type="pres">
      <dgm:prSet presAssocID="{5A87AA13-7218-449E-B9E2-26BF80737889}" presName="linNode" presStyleCnt="0"/>
      <dgm:spPr/>
      <dgm:t>
        <a:bodyPr/>
        <a:lstStyle/>
        <a:p>
          <a:endParaRPr lang="en-US"/>
        </a:p>
      </dgm:t>
    </dgm:pt>
    <dgm:pt modelId="{8AD35F3C-3897-4E9B-807C-2118037846E2}" type="pres">
      <dgm:prSet presAssocID="{5A87AA13-7218-449E-B9E2-26BF80737889}" presName="parentText" presStyleLbl="node1" presStyleIdx="2" presStyleCnt="5">
        <dgm:presLayoutVars>
          <dgm:chMax val="1"/>
          <dgm:bulletEnabled val="1"/>
        </dgm:presLayoutVars>
      </dgm:prSet>
      <dgm:spPr/>
      <dgm:t>
        <a:bodyPr/>
        <a:lstStyle/>
        <a:p>
          <a:endParaRPr lang="en-US"/>
        </a:p>
      </dgm:t>
    </dgm:pt>
    <dgm:pt modelId="{B9FDD007-11FC-4C92-846C-A7103146EEB3}" type="pres">
      <dgm:prSet presAssocID="{5A87AA13-7218-449E-B9E2-26BF80737889}" presName="descendantText" presStyleLbl="alignAccFollowNode1" presStyleIdx="2" presStyleCnt="5">
        <dgm:presLayoutVars>
          <dgm:bulletEnabled val="1"/>
        </dgm:presLayoutVars>
      </dgm:prSet>
      <dgm:spPr/>
      <dgm:t>
        <a:bodyPr/>
        <a:lstStyle/>
        <a:p>
          <a:endParaRPr lang="en-US"/>
        </a:p>
      </dgm:t>
    </dgm:pt>
    <dgm:pt modelId="{F82C582F-B6BA-4F13-BEE0-95206C9BAC22}" type="pres">
      <dgm:prSet presAssocID="{D7505852-2A7F-4982-80D1-F3FD80A8865E}" presName="sp" presStyleCnt="0"/>
      <dgm:spPr/>
      <dgm:t>
        <a:bodyPr/>
        <a:lstStyle/>
        <a:p>
          <a:endParaRPr lang="en-US"/>
        </a:p>
      </dgm:t>
    </dgm:pt>
    <dgm:pt modelId="{4DAF24AD-2537-4A87-A660-911F202F6577}" type="pres">
      <dgm:prSet presAssocID="{2A2F78BB-EC31-42BA-A85E-D4FFA02EB58A}" presName="linNode" presStyleCnt="0"/>
      <dgm:spPr/>
      <dgm:t>
        <a:bodyPr/>
        <a:lstStyle/>
        <a:p>
          <a:endParaRPr lang="en-US"/>
        </a:p>
      </dgm:t>
    </dgm:pt>
    <dgm:pt modelId="{6E8801DA-2F53-40EB-9FAC-250358087505}" type="pres">
      <dgm:prSet presAssocID="{2A2F78BB-EC31-42BA-A85E-D4FFA02EB58A}" presName="parentText" presStyleLbl="node1" presStyleIdx="3" presStyleCnt="5">
        <dgm:presLayoutVars>
          <dgm:chMax val="1"/>
          <dgm:bulletEnabled val="1"/>
        </dgm:presLayoutVars>
      </dgm:prSet>
      <dgm:spPr/>
      <dgm:t>
        <a:bodyPr/>
        <a:lstStyle/>
        <a:p>
          <a:endParaRPr lang="en-US"/>
        </a:p>
      </dgm:t>
    </dgm:pt>
    <dgm:pt modelId="{3E8E322B-C134-4B6F-B43A-4243B5D6CABD}" type="pres">
      <dgm:prSet presAssocID="{2A2F78BB-EC31-42BA-A85E-D4FFA02EB58A}" presName="descendantText" presStyleLbl="alignAccFollowNode1" presStyleIdx="3" presStyleCnt="5">
        <dgm:presLayoutVars>
          <dgm:bulletEnabled val="1"/>
        </dgm:presLayoutVars>
      </dgm:prSet>
      <dgm:spPr/>
      <dgm:t>
        <a:bodyPr/>
        <a:lstStyle/>
        <a:p>
          <a:endParaRPr lang="en-US"/>
        </a:p>
      </dgm:t>
    </dgm:pt>
    <dgm:pt modelId="{037E2B2A-DDDA-41E4-BCA1-01AB7B0B9D65}" type="pres">
      <dgm:prSet presAssocID="{73265342-3DF0-421E-B4EA-9F39C42D5AFB}" presName="sp" presStyleCnt="0"/>
      <dgm:spPr/>
      <dgm:t>
        <a:bodyPr/>
        <a:lstStyle/>
        <a:p>
          <a:endParaRPr lang="en-US"/>
        </a:p>
      </dgm:t>
    </dgm:pt>
    <dgm:pt modelId="{AA073A7D-F499-467B-9EC1-526121CFA073}" type="pres">
      <dgm:prSet presAssocID="{0D63A856-AA2D-4F6D-B306-E910AF393225}" presName="linNode" presStyleCnt="0"/>
      <dgm:spPr/>
      <dgm:t>
        <a:bodyPr/>
        <a:lstStyle/>
        <a:p>
          <a:endParaRPr lang="en-US"/>
        </a:p>
      </dgm:t>
    </dgm:pt>
    <dgm:pt modelId="{A4A541DA-8E3B-4B29-8AC4-AA0CD4621632}" type="pres">
      <dgm:prSet presAssocID="{0D63A856-AA2D-4F6D-B306-E910AF393225}" presName="parentText" presStyleLbl="node1" presStyleIdx="4" presStyleCnt="5">
        <dgm:presLayoutVars>
          <dgm:chMax val="1"/>
          <dgm:bulletEnabled val="1"/>
        </dgm:presLayoutVars>
      </dgm:prSet>
      <dgm:spPr/>
      <dgm:t>
        <a:bodyPr/>
        <a:lstStyle/>
        <a:p>
          <a:endParaRPr lang="en-US"/>
        </a:p>
      </dgm:t>
    </dgm:pt>
    <dgm:pt modelId="{455EF49B-290A-426C-BEF1-D067410CEB53}" type="pres">
      <dgm:prSet presAssocID="{0D63A856-AA2D-4F6D-B306-E910AF393225}" presName="descendantText" presStyleLbl="alignAccFollowNode1" presStyleIdx="4" presStyleCnt="5">
        <dgm:presLayoutVars>
          <dgm:bulletEnabled val="1"/>
        </dgm:presLayoutVars>
      </dgm:prSet>
      <dgm:spPr/>
      <dgm:t>
        <a:bodyPr/>
        <a:lstStyle/>
        <a:p>
          <a:endParaRPr lang="en-US"/>
        </a:p>
      </dgm:t>
    </dgm:pt>
  </dgm:ptLst>
  <dgm:cxnLst>
    <dgm:cxn modelId="{24855FB8-8238-4DD2-9AA7-49BDF1956320}" srcId="{D3B7AC0C-10F8-494A-B9B0-B685397960BB}" destId="{F08AFD75-065A-4169-9439-FABDEA88CC39}" srcOrd="1" destOrd="0" parTransId="{8A843CDF-C6CA-4F38-8CC9-14BFE6AACD4D}" sibTransId="{ACEB4175-D1CA-4512-B3AE-A813B6EFCB10}"/>
    <dgm:cxn modelId="{061138E8-BFB6-418B-8104-EDB8D7F922FB}" srcId="{D3B7AC0C-10F8-494A-B9B0-B685397960BB}" destId="{2A2F78BB-EC31-42BA-A85E-D4FFA02EB58A}" srcOrd="3" destOrd="0" parTransId="{B040E914-9683-4878-A8BE-67A52E115C57}" sibTransId="{73265342-3DF0-421E-B4EA-9F39C42D5AFB}"/>
    <dgm:cxn modelId="{6939E2CD-836B-4756-A411-AAE48C9ADB2B}" type="presOf" srcId="{77CA3576-5092-490F-8CBA-9C567F0298B4}" destId="{314EA75D-82EA-44B5-A528-B03861B3F777}" srcOrd="0" destOrd="0" presId="urn:microsoft.com/office/officeart/2005/8/layout/vList5"/>
    <dgm:cxn modelId="{457671C6-C45A-4F98-9310-AD7431AB0B88}" srcId="{5A87AA13-7218-449E-B9E2-26BF80737889}" destId="{7AA2812C-3C6E-4AF2-AB50-9B7D947E9813}" srcOrd="0" destOrd="0" parTransId="{C8FD0220-EF89-4EBA-8764-A330684F813F}" sibTransId="{C1D7BB51-6696-4082-A264-E7268B684C6A}"/>
    <dgm:cxn modelId="{DCBA712C-EF32-4E92-8EE0-86F167D2FDF7}" srcId="{42835248-2F82-4E60-9DA8-DEA445F1C207}" destId="{77CA3576-5092-490F-8CBA-9C567F0298B4}" srcOrd="0" destOrd="0" parTransId="{642764DB-13E8-4FB1-829B-535BA3803219}" sibTransId="{AFB904AC-2070-44CC-BCAC-0BE470E407C6}"/>
    <dgm:cxn modelId="{CD10EE04-F921-4BC3-8CCB-85581990F36B}" srcId="{D3B7AC0C-10F8-494A-B9B0-B685397960BB}" destId="{0D63A856-AA2D-4F6D-B306-E910AF393225}" srcOrd="4" destOrd="0" parTransId="{D2DBF1C9-9BE8-41E0-A363-2855EB5FB9BD}" sibTransId="{D7815B81-404D-41A1-9D21-CDC298FAFC30}"/>
    <dgm:cxn modelId="{995F0167-7592-41D8-AB90-47761F7D8210}" srcId="{D3B7AC0C-10F8-494A-B9B0-B685397960BB}" destId="{42835248-2F82-4E60-9DA8-DEA445F1C207}" srcOrd="0" destOrd="0" parTransId="{C4C0F41E-4567-47C3-AFBD-C860DF72FF57}" sibTransId="{47E82ACD-F8D8-46B2-BC91-B5FB1A8E7BE6}"/>
    <dgm:cxn modelId="{85B17033-9BD7-4D20-BCA5-A43152EFE1DE}" type="presOf" srcId="{5A87AA13-7218-449E-B9E2-26BF80737889}" destId="{8AD35F3C-3897-4E9B-807C-2118037846E2}" srcOrd="0" destOrd="0" presId="urn:microsoft.com/office/officeart/2005/8/layout/vList5"/>
    <dgm:cxn modelId="{EDA4089A-25ED-41FD-A353-9E4298E8B87E}" type="presOf" srcId="{5D8515F9-391E-4B93-A07E-A77DCD3DBF2E}" destId="{BAD90846-5273-420D-ADD6-3B7612C39482}" srcOrd="0" destOrd="0" presId="urn:microsoft.com/office/officeart/2005/8/layout/vList5"/>
    <dgm:cxn modelId="{F650B7B6-12BC-4E59-8E99-848A11B04347}" type="presOf" srcId="{42835248-2F82-4E60-9DA8-DEA445F1C207}" destId="{57CF096F-C0B0-484F-A447-BAEDFDF84A3D}" srcOrd="0" destOrd="0" presId="urn:microsoft.com/office/officeart/2005/8/layout/vList5"/>
    <dgm:cxn modelId="{033E3C5E-7233-45E7-A3C6-A79100312502}" type="presOf" srcId="{543E846A-CE14-4630-88A7-701D1FABD966}" destId="{455EF49B-290A-426C-BEF1-D067410CEB53}" srcOrd="0" destOrd="0" presId="urn:microsoft.com/office/officeart/2005/8/layout/vList5"/>
    <dgm:cxn modelId="{1E48C85F-D587-4B16-8BB3-AE1B35BF743B}" srcId="{D3B7AC0C-10F8-494A-B9B0-B685397960BB}" destId="{5A87AA13-7218-449E-B9E2-26BF80737889}" srcOrd="2" destOrd="0" parTransId="{B60EE987-3DE8-466B-BC13-E3B6893D6A20}" sibTransId="{D7505852-2A7F-4982-80D1-F3FD80A8865E}"/>
    <dgm:cxn modelId="{4E276C15-5C35-4717-93C9-1CAA9D36759B}" srcId="{F08AFD75-065A-4169-9439-FABDEA88CC39}" destId="{5D8515F9-391E-4B93-A07E-A77DCD3DBF2E}" srcOrd="0" destOrd="0" parTransId="{3B38427D-1772-47FB-8757-A63015D13FD2}" sibTransId="{C95DECF1-6F01-4E9B-983D-AC7E676AB844}"/>
    <dgm:cxn modelId="{839FD3FA-B4F4-41B1-B967-AB43FAB06FE3}" type="presOf" srcId="{2A2F78BB-EC31-42BA-A85E-D4FFA02EB58A}" destId="{6E8801DA-2F53-40EB-9FAC-250358087505}" srcOrd="0" destOrd="0" presId="urn:microsoft.com/office/officeart/2005/8/layout/vList5"/>
    <dgm:cxn modelId="{ACC87CDA-846D-4DD3-A768-394A7A640048}" srcId="{2A2F78BB-EC31-42BA-A85E-D4FFA02EB58A}" destId="{E318A31E-E409-4573-808C-27C40F405A2C}" srcOrd="0" destOrd="0" parTransId="{DBF593EA-1E7D-49B7-9505-75E54A8E15C1}" sibTransId="{105A5203-5E1E-4E7A-B162-E3B76D210555}"/>
    <dgm:cxn modelId="{71095C2B-2F99-4847-B0FB-1222A4C58369}" srcId="{0D63A856-AA2D-4F6D-B306-E910AF393225}" destId="{543E846A-CE14-4630-88A7-701D1FABD966}" srcOrd="0" destOrd="0" parTransId="{F1F1AAED-213D-4853-8420-BBEEC30D3F74}" sibTransId="{C485760A-AF23-4FE1-9358-6C1899006414}"/>
    <dgm:cxn modelId="{B964D7A9-B1BD-43FB-AA3F-D10B6675D74C}" type="presOf" srcId="{D3B7AC0C-10F8-494A-B9B0-B685397960BB}" destId="{9B25F7B8-4F9F-4901-A0D4-21B792218B57}" srcOrd="0" destOrd="0" presId="urn:microsoft.com/office/officeart/2005/8/layout/vList5"/>
    <dgm:cxn modelId="{D25A5540-551B-4A1B-931B-E1C4BE1B4474}" type="presOf" srcId="{E318A31E-E409-4573-808C-27C40F405A2C}" destId="{3E8E322B-C134-4B6F-B43A-4243B5D6CABD}" srcOrd="0" destOrd="0" presId="urn:microsoft.com/office/officeart/2005/8/layout/vList5"/>
    <dgm:cxn modelId="{5273EED8-3401-414C-A427-D8C352B3DFBC}" type="presOf" srcId="{F08AFD75-065A-4169-9439-FABDEA88CC39}" destId="{5D1A4274-D2D4-415A-89DE-169B21C5DCA6}" srcOrd="0" destOrd="0" presId="urn:microsoft.com/office/officeart/2005/8/layout/vList5"/>
    <dgm:cxn modelId="{DECD53CF-3A97-444A-89CE-D4EB1EB8B5F5}" type="presOf" srcId="{7AA2812C-3C6E-4AF2-AB50-9B7D947E9813}" destId="{B9FDD007-11FC-4C92-846C-A7103146EEB3}" srcOrd="0" destOrd="0" presId="urn:microsoft.com/office/officeart/2005/8/layout/vList5"/>
    <dgm:cxn modelId="{6B6F1069-045A-4311-8D58-AA3DA0353EDF}" type="presOf" srcId="{0D63A856-AA2D-4F6D-B306-E910AF393225}" destId="{A4A541DA-8E3B-4B29-8AC4-AA0CD4621632}" srcOrd="0" destOrd="0" presId="urn:microsoft.com/office/officeart/2005/8/layout/vList5"/>
    <dgm:cxn modelId="{8CB1785A-D9FF-449B-87D9-412275593C52}" type="presParOf" srcId="{9B25F7B8-4F9F-4901-A0D4-21B792218B57}" destId="{6FCD158E-235A-4194-9482-3EE1C480194D}" srcOrd="0" destOrd="0" presId="urn:microsoft.com/office/officeart/2005/8/layout/vList5"/>
    <dgm:cxn modelId="{94274446-2502-49F7-B8D1-1780029FFAD8}" type="presParOf" srcId="{6FCD158E-235A-4194-9482-3EE1C480194D}" destId="{57CF096F-C0B0-484F-A447-BAEDFDF84A3D}" srcOrd="0" destOrd="0" presId="urn:microsoft.com/office/officeart/2005/8/layout/vList5"/>
    <dgm:cxn modelId="{29122CC0-C0DD-4589-9EE7-D14A0DD1E395}" type="presParOf" srcId="{6FCD158E-235A-4194-9482-3EE1C480194D}" destId="{314EA75D-82EA-44B5-A528-B03861B3F777}" srcOrd="1" destOrd="0" presId="urn:microsoft.com/office/officeart/2005/8/layout/vList5"/>
    <dgm:cxn modelId="{B824EE3E-0B79-4634-90F6-3C511EB93A46}" type="presParOf" srcId="{9B25F7B8-4F9F-4901-A0D4-21B792218B57}" destId="{E9AF5D3A-45C6-4865-8E94-2B6D3D81FA06}" srcOrd="1" destOrd="0" presId="urn:microsoft.com/office/officeart/2005/8/layout/vList5"/>
    <dgm:cxn modelId="{B6735AF5-845F-43FA-882E-85E5A09CDBAA}" type="presParOf" srcId="{9B25F7B8-4F9F-4901-A0D4-21B792218B57}" destId="{49E79C1C-539E-4B3F-9D36-61EC63205578}" srcOrd="2" destOrd="0" presId="urn:microsoft.com/office/officeart/2005/8/layout/vList5"/>
    <dgm:cxn modelId="{71F52DEB-A01E-432C-8FAC-4B5AD11116BE}" type="presParOf" srcId="{49E79C1C-539E-4B3F-9D36-61EC63205578}" destId="{5D1A4274-D2D4-415A-89DE-169B21C5DCA6}" srcOrd="0" destOrd="0" presId="urn:microsoft.com/office/officeart/2005/8/layout/vList5"/>
    <dgm:cxn modelId="{70A5B07B-4117-4BD2-AA7A-621A774DEF65}" type="presParOf" srcId="{49E79C1C-539E-4B3F-9D36-61EC63205578}" destId="{BAD90846-5273-420D-ADD6-3B7612C39482}" srcOrd="1" destOrd="0" presId="urn:microsoft.com/office/officeart/2005/8/layout/vList5"/>
    <dgm:cxn modelId="{84A160DD-F069-4968-8759-CA9362FF422B}" type="presParOf" srcId="{9B25F7B8-4F9F-4901-A0D4-21B792218B57}" destId="{52E807B3-13A9-4AA1-9A38-2633C5ACE53D}" srcOrd="3" destOrd="0" presId="urn:microsoft.com/office/officeart/2005/8/layout/vList5"/>
    <dgm:cxn modelId="{FF4FC443-9B2F-4229-A0AA-C14B3B77AD5F}" type="presParOf" srcId="{9B25F7B8-4F9F-4901-A0D4-21B792218B57}" destId="{A5AAB2A0-E8D4-4D75-9109-1024669A247D}" srcOrd="4" destOrd="0" presId="urn:microsoft.com/office/officeart/2005/8/layout/vList5"/>
    <dgm:cxn modelId="{ECD7450B-71F3-45D6-AFA9-76E8E2A013C7}" type="presParOf" srcId="{A5AAB2A0-E8D4-4D75-9109-1024669A247D}" destId="{8AD35F3C-3897-4E9B-807C-2118037846E2}" srcOrd="0" destOrd="0" presId="urn:microsoft.com/office/officeart/2005/8/layout/vList5"/>
    <dgm:cxn modelId="{8B5DD5DB-F719-4D01-A1AD-8AC675C18746}" type="presParOf" srcId="{A5AAB2A0-E8D4-4D75-9109-1024669A247D}" destId="{B9FDD007-11FC-4C92-846C-A7103146EEB3}" srcOrd="1" destOrd="0" presId="urn:microsoft.com/office/officeart/2005/8/layout/vList5"/>
    <dgm:cxn modelId="{98360034-087E-402B-9887-6C0F73185614}" type="presParOf" srcId="{9B25F7B8-4F9F-4901-A0D4-21B792218B57}" destId="{F82C582F-B6BA-4F13-BEE0-95206C9BAC22}" srcOrd="5" destOrd="0" presId="urn:microsoft.com/office/officeart/2005/8/layout/vList5"/>
    <dgm:cxn modelId="{8839E79A-61D2-4597-BB2D-50846D76FF32}" type="presParOf" srcId="{9B25F7B8-4F9F-4901-A0D4-21B792218B57}" destId="{4DAF24AD-2537-4A87-A660-911F202F6577}" srcOrd="6" destOrd="0" presId="urn:microsoft.com/office/officeart/2005/8/layout/vList5"/>
    <dgm:cxn modelId="{6B9D16FB-CF68-4639-B139-D78BF54A15CD}" type="presParOf" srcId="{4DAF24AD-2537-4A87-A660-911F202F6577}" destId="{6E8801DA-2F53-40EB-9FAC-250358087505}" srcOrd="0" destOrd="0" presId="urn:microsoft.com/office/officeart/2005/8/layout/vList5"/>
    <dgm:cxn modelId="{150DA962-BF90-441F-A367-00C0C39F6A72}" type="presParOf" srcId="{4DAF24AD-2537-4A87-A660-911F202F6577}" destId="{3E8E322B-C134-4B6F-B43A-4243B5D6CABD}" srcOrd="1" destOrd="0" presId="urn:microsoft.com/office/officeart/2005/8/layout/vList5"/>
    <dgm:cxn modelId="{F34B57C7-15CE-42D0-8541-3C3AA6E0A47C}" type="presParOf" srcId="{9B25F7B8-4F9F-4901-A0D4-21B792218B57}" destId="{037E2B2A-DDDA-41E4-BCA1-01AB7B0B9D65}" srcOrd="7" destOrd="0" presId="urn:microsoft.com/office/officeart/2005/8/layout/vList5"/>
    <dgm:cxn modelId="{D3077654-EE70-4F7D-B93A-75B7D257CB29}" type="presParOf" srcId="{9B25F7B8-4F9F-4901-A0D4-21B792218B57}" destId="{AA073A7D-F499-467B-9EC1-526121CFA073}" srcOrd="8" destOrd="0" presId="urn:microsoft.com/office/officeart/2005/8/layout/vList5"/>
    <dgm:cxn modelId="{FA5BECE6-C260-4075-970B-2865122883C1}" type="presParOf" srcId="{AA073A7D-F499-467B-9EC1-526121CFA073}" destId="{A4A541DA-8E3B-4B29-8AC4-AA0CD4621632}" srcOrd="0" destOrd="0" presId="urn:microsoft.com/office/officeart/2005/8/layout/vList5"/>
    <dgm:cxn modelId="{81E25991-4264-4621-BAB3-A1C650CEC1FF}" type="presParOf" srcId="{AA073A7D-F499-467B-9EC1-526121CFA073}" destId="{455EF49B-290A-426C-BEF1-D067410CEB53}"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C88C910-E7C4-482F-A846-3A77B93BB2A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51D822F-9E38-46C3-9D52-78605A0B964C}">
      <dgm:prSet/>
      <dgm:spPr/>
      <dgm:t>
        <a:bodyPr/>
        <a:lstStyle/>
        <a:p>
          <a:pPr rtl="1"/>
          <a:r>
            <a:rPr lang="fa-IR" dirty="0" smtClean="0">
              <a:cs typeface="B Zar" pitchFamily="2" charset="-78"/>
            </a:rPr>
            <a:t>محاسبۀ فضاهای خالی در زمان </a:t>
          </a:r>
          <a:r>
            <a:rPr lang="en-US" dirty="0" smtClean="0">
              <a:cs typeface="B Zar" pitchFamily="2" charset="-78"/>
            </a:rPr>
            <a:t>t</a:t>
          </a:r>
          <a:endParaRPr lang="fa-IR" dirty="0">
            <a:cs typeface="B Zar" pitchFamily="2" charset="-78"/>
          </a:endParaRPr>
        </a:p>
      </dgm:t>
    </dgm:pt>
    <dgm:pt modelId="{0F359AEC-5EDE-45D4-882D-8B8216544D8D}" type="parTrans" cxnId="{4A33788A-18B9-42F4-9112-9F1765B2AD24}">
      <dgm:prSet/>
      <dgm:spPr/>
      <dgm:t>
        <a:bodyPr/>
        <a:lstStyle/>
        <a:p>
          <a:endParaRPr lang="en-US">
            <a:cs typeface="B Zar" pitchFamily="2" charset="-78"/>
          </a:endParaRPr>
        </a:p>
      </dgm:t>
    </dgm:pt>
    <dgm:pt modelId="{19937ACB-FFEB-45AA-8A96-065B2957239F}" type="sibTrans" cxnId="{4A33788A-18B9-42F4-9112-9F1765B2AD24}">
      <dgm:prSet/>
      <dgm:spPr/>
      <dgm:t>
        <a:bodyPr/>
        <a:lstStyle/>
        <a:p>
          <a:endParaRPr lang="en-US">
            <a:cs typeface="B Zar" pitchFamily="2" charset="-78"/>
          </a:endParaRPr>
        </a:p>
      </dgm:t>
    </dgm:pt>
    <dgm:pt modelId="{4A9DF02D-C493-4C4C-ADC9-9291D14C10F5}">
      <dgm:prSet/>
      <dgm:spPr/>
      <dgm:t>
        <a:bodyPr/>
        <a:lstStyle/>
        <a:p>
          <a:pPr rtl="1"/>
          <a:endParaRPr lang="en-US" dirty="0">
            <a:cs typeface="B Zar" pitchFamily="2" charset="-78"/>
          </a:endParaRPr>
        </a:p>
      </dgm:t>
    </dgm:pt>
    <dgm:pt modelId="{1DB28B00-8D22-486D-88CA-F9B67F803E2E}" type="parTrans" cxnId="{68A5A975-AC1C-4F95-8A68-547DA6FB9AE6}">
      <dgm:prSet/>
      <dgm:spPr/>
      <dgm:t>
        <a:bodyPr/>
        <a:lstStyle/>
        <a:p>
          <a:endParaRPr lang="en-US">
            <a:cs typeface="B Zar" pitchFamily="2" charset="-78"/>
          </a:endParaRPr>
        </a:p>
      </dgm:t>
    </dgm:pt>
    <dgm:pt modelId="{67AEFB2B-2CFB-4B33-B213-EAD6BF2E6CB1}" type="sibTrans" cxnId="{68A5A975-AC1C-4F95-8A68-547DA6FB9AE6}">
      <dgm:prSet/>
      <dgm:spPr/>
      <dgm:t>
        <a:bodyPr/>
        <a:lstStyle/>
        <a:p>
          <a:endParaRPr lang="en-US">
            <a:cs typeface="B Zar" pitchFamily="2" charset="-78"/>
          </a:endParaRPr>
        </a:p>
      </dgm:t>
    </dgm:pt>
    <dgm:pt modelId="{D58F07E0-7D5C-4086-AD04-16C010B48EB8}">
      <dgm:prSet/>
      <dgm:spPr/>
      <dgm:t>
        <a:bodyPr/>
        <a:lstStyle/>
        <a:p>
          <a:pPr rtl="1"/>
          <a:endParaRPr lang="en-US" dirty="0">
            <a:cs typeface="B Zar" pitchFamily="2" charset="-78"/>
          </a:endParaRPr>
        </a:p>
      </dgm:t>
    </dgm:pt>
    <dgm:pt modelId="{D4A605B6-9E61-4693-B4E3-4128EF999BB1}" type="parTrans" cxnId="{F7029757-9C4E-42F2-AB68-790CCAA6E814}">
      <dgm:prSet/>
      <dgm:spPr/>
      <dgm:t>
        <a:bodyPr/>
        <a:lstStyle/>
        <a:p>
          <a:endParaRPr lang="en-US">
            <a:cs typeface="B Zar" pitchFamily="2" charset="-78"/>
          </a:endParaRPr>
        </a:p>
      </dgm:t>
    </dgm:pt>
    <dgm:pt modelId="{D9E6CB5E-9A36-4B42-B008-E8C071DAD313}" type="sibTrans" cxnId="{F7029757-9C4E-42F2-AB68-790CCAA6E814}">
      <dgm:prSet/>
      <dgm:spPr/>
      <dgm:t>
        <a:bodyPr/>
        <a:lstStyle/>
        <a:p>
          <a:endParaRPr lang="en-US">
            <a:cs typeface="B Zar" pitchFamily="2" charset="-78"/>
          </a:endParaRPr>
        </a:p>
      </dgm:t>
    </dgm:pt>
    <dgm:pt modelId="{42260148-FD5E-46F7-86EA-0DD579E94E30}">
      <dgm:prSet/>
      <dgm:spPr/>
      <dgm:t>
        <a:bodyPr/>
        <a:lstStyle/>
        <a:p>
          <a:pPr rtl="1"/>
          <a:endParaRPr lang="en-US" dirty="0">
            <a:cs typeface="B Zar" pitchFamily="2" charset="-78"/>
          </a:endParaRPr>
        </a:p>
      </dgm:t>
    </dgm:pt>
    <dgm:pt modelId="{A2C27BF4-0566-4262-855E-26D3F45AE47B}" type="parTrans" cxnId="{CB4A48A0-9E06-4E57-BB55-86B3676DF647}">
      <dgm:prSet/>
      <dgm:spPr/>
      <dgm:t>
        <a:bodyPr/>
        <a:lstStyle/>
        <a:p>
          <a:endParaRPr lang="en-US">
            <a:cs typeface="B Zar" pitchFamily="2" charset="-78"/>
          </a:endParaRPr>
        </a:p>
      </dgm:t>
    </dgm:pt>
    <dgm:pt modelId="{BF6D8AB5-31F1-42C6-91EA-3AEF35901F54}" type="sibTrans" cxnId="{CB4A48A0-9E06-4E57-BB55-86B3676DF647}">
      <dgm:prSet/>
      <dgm:spPr/>
      <dgm:t>
        <a:bodyPr/>
        <a:lstStyle/>
        <a:p>
          <a:endParaRPr lang="en-US">
            <a:cs typeface="B Zar" pitchFamily="2" charset="-78"/>
          </a:endParaRPr>
        </a:p>
      </dgm:t>
    </dgm:pt>
    <dgm:pt modelId="{B0C1924F-C5DE-4312-A10D-29A2A7164549}" type="pres">
      <dgm:prSet presAssocID="{AC88C910-E7C4-482F-A846-3A77B93BB2A9}" presName="linear" presStyleCnt="0">
        <dgm:presLayoutVars>
          <dgm:dir/>
          <dgm:animLvl val="lvl"/>
          <dgm:resizeHandles val="exact"/>
        </dgm:presLayoutVars>
      </dgm:prSet>
      <dgm:spPr/>
      <dgm:t>
        <a:bodyPr/>
        <a:lstStyle/>
        <a:p>
          <a:endParaRPr lang="en-US"/>
        </a:p>
      </dgm:t>
    </dgm:pt>
    <dgm:pt modelId="{095B3639-EBF8-4B25-B1F2-056C11E1B47E}" type="pres">
      <dgm:prSet presAssocID="{551D822F-9E38-46C3-9D52-78605A0B964C}" presName="parentLin" presStyleCnt="0"/>
      <dgm:spPr/>
    </dgm:pt>
    <dgm:pt modelId="{A1573DBF-C176-4865-B757-6F51093F7AB9}" type="pres">
      <dgm:prSet presAssocID="{551D822F-9E38-46C3-9D52-78605A0B964C}" presName="parentLeftMargin" presStyleLbl="node1" presStyleIdx="0" presStyleCnt="1"/>
      <dgm:spPr/>
      <dgm:t>
        <a:bodyPr/>
        <a:lstStyle/>
        <a:p>
          <a:endParaRPr lang="en-US"/>
        </a:p>
      </dgm:t>
    </dgm:pt>
    <dgm:pt modelId="{D8D2D723-5EAD-4186-ABE9-8EF0F87C8AE7}" type="pres">
      <dgm:prSet presAssocID="{551D822F-9E38-46C3-9D52-78605A0B964C}" presName="parentText" presStyleLbl="node1" presStyleIdx="0" presStyleCnt="1">
        <dgm:presLayoutVars>
          <dgm:chMax val="0"/>
          <dgm:bulletEnabled val="1"/>
        </dgm:presLayoutVars>
      </dgm:prSet>
      <dgm:spPr/>
      <dgm:t>
        <a:bodyPr/>
        <a:lstStyle/>
        <a:p>
          <a:endParaRPr lang="en-US"/>
        </a:p>
      </dgm:t>
    </dgm:pt>
    <dgm:pt modelId="{F62AA0BC-6BDE-463A-9B0C-A5457C904A72}" type="pres">
      <dgm:prSet presAssocID="{551D822F-9E38-46C3-9D52-78605A0B964C}" presName="negativeSpace" presStyleCnt="0"/>
      <dgm:spPr/>
    </dgm:pt>
    <dgm:pt modelId="{600B9CA1-1F23-48EA-86A7-263F222B0726}" type="pres">
      <dgm:prSet presAssocID="{551D822F-9E38-46C3-9D52-78605A0B964C}" presName="childText" presStyleLbl="conFgAcc1" presStyleIdx="0" presStyleCnt="1">
        <dgm:presLayoutVars>
          <dgm:bulletEnabled val="1"/>
        </dgm:presLayoutVars>
      </dgm:prSet>
      <dgm:spPr/>
      <dgm:t>
        <a:bodyPr/>
        <a:lstStyle/>
        <a:p>
          <a:endParaRPr lang="en-US"/>
        </a:p>
      </dgm:t>
    </dgm:pt>
  </dgm:ptLst>
  <dgm:cxnLst>
    <dgm:cxn modelId="{7F4BE28E-8C05-406C-863E-ADF462351A5A}" type="presOf" srcId="{D58F07E0-7D5C-4086-AD04-16C010B48EB8}" destId="{600B9CA1-1F23-48EA-86A7-263F222B0726}" srcOrd="0" destOrd="0" presId="urn:microsoft.com/office/officeart/2005/8/layout/list1"/>
    <dgm:cxn modelId="{F7029757-9C4E-42F2-AB68-790CCAA6E814}" srcId="{551D822F-9E38-46C3-9D52-78605A0B964C}" destId="{D58F07E0-7D5C-4086-AD04-16C010B48EB8}" srcOrd="0" destOrd="0" parTransId="{D4A605B6-9E61-4693-B4E3-4128EF999BB1}" sibTransId="{D9E6CB5E-9A36-4B42-B008-E8C071DAD313}"/>
    <dgm:cxn modelId="{4A33788A-18B9-42F4-9112-9F1765B2AD24}" srcId="{AC88C910-E7C4-482F-A846-3A77B93BB2A9}" destId="{551D822F-9E38-46C3-9D52-78605A0B964C}" srcOrd="0" destOrd="0" parTransId="{0F359AEC-5EDE-45D4-882D-8B8216544D8D}" sibTransId="{19937ACB-FFEB-45AA-8A96-065B2957239F}"/>
    <dgm:cxn modelId="{9FA0E422-038C-4745-9094-48DBE55C3563}" type="presOf" srcId="{551D822F-9E38-46C3-9D52-78605A0B964C}" destId="{A1573DBF-C176-4865-B757-6F51093F7AB9}" srcOrd="0" destOrd="0" presId="urn:microsoft.com/office/officeart/2005/8/layout/list1"/>
    <dgm:cxn modelId="{4573121C-00F8-43CE-82EA-BE38F917FC6D}" type="presOf" srcId="{551D822F-9E38-46C3-9D52-78605A0B964C}" destId="{D8D2D723-5EAD-4186-ABE9-8EF0F87C8AE7}" srcOrd="1" destOrd="0" presId="urn:microsoft.com/office/officeart/2005/8/layout/list1"/>
    <dgm:cxn modelId="{CB4A48A0-9E06-4E57-BB55-86B3676DF647}" srcId="{551D822F-9E38-46C3-9D52-78605A0B964C}" destId="{42260148-FD5E-46F7-86EA-0DD579E94E30}" srcOrd="1" destOrd="0" parTransId="{A2C27BF4-0566-4262-855E-26D3F45AE47B}" sibTransId="{BF6D8AB5-31F1-42C6-91EA-3AEF35901F54}"/>
    <dgm:cxn modelId="{B0376B68-B2EF-4A55-B2BF-69A10991CAA9}" type="presOf" srcId="{AC88C910-E7C4-482F-A846-3A77B93BB2A9}" destId="{B0C1924F-C5DE-4312-A10D-29A2A7164549}" srcOrd="0" destOrd="0" presId="urn:microsoft.com/office/officeart/2005/8/layout/list1"/>
    <dgm:cxn modelId="{9B568BCC-1054-45E0-A2FB-00BA677F53BE}" type="presOf" srcId="{4A9DF02D-C493-4C4C-ADC9-9291D14C10F5}" destId="{600B9CA1-1F23-48EA-86A7-263F222B0726}" srcOrd="0" destOrd="2" presId="urn:microsoft.com/office/officeart/2005/8/layout/list1"/>
    <dgm:cxn modelId="{87125C76-8F9F-476C-B2DE-A0F4CA05D8B4}" type="presOf" srcId="{42260148-FD5E-46F7-86EA-0DD579E94E30}" destId="{600B9CA1-1F23-48EA-86A7-263F222B0726}" srcOrd="0" destOrd="1" presId="urn:microsoft.com/office/officeart/2005/8/layout/list1"/>
    <dgm:cxn modelId="{68A5A975-AC1C-4F95-8A68-547DA6FB9AE6}" srcId="{551D822F-9E38-46C3-9D52-78605A0B964C}" destId="{4A9DF02D-C493-4C4C-ADC9-9291D14C10F5}" srcOrd="2" destOrd="0" parTransId="{1DB28B00-8D22-486D-88CA-F9B67F803E2E}" sibTransId="{67AEFB2B-2CFB-4B33-B213-EAD6BF2E6CB1}"/>
    <dgm:cxn modelId="{ADCD4524-ED52-4B31-A30E-9B78042013DC}" type="presParOf" srcId="{B0C1924F-C5DE-4312-A10D-29A2A7164549}" destId="{095B3639-EBF8-4B25-B1F2-056C11E1B47E}" srcOrd="0" destOrd="0" presId="urn:microsoft.com/office/officeart/2005/8/layout/list1"/>
    <dgm:cxn modelId="{C2CA444B-19AF-493C-8F56-5B76D5F6D4FA}" type="presParOf" srcId="{095B3639-EBF8-4B25-B1F2-056C11E1B47E}" destId="{A1573DBF-C176-4865-B757-6F51093F7AB9}" srcOrd="0" destOrd="0" presId="urn:microsoft.com/office/officeart/2005/8/layout/list1"/>
    <dgm:cxn modelId="{C645C522-4F67-4C86-9F17-627B82FFEA6F}" type="presParOf" srcId="{095B3639-EBF8-4B25-B1F2-056C11E1B47E}" destId="{D8D2D723-5EAD-4186-ABE9-8EF0F87C8AE7}" srcOrd="1" destOrd="0" presId="urn:microsoft.com/office/officeart/2005/8/layout/list1"/>
    <dgm:cxn modelId="{6FC701F1-B1C7-4375-9F81-F7133705B93B}" type="presParOf" srcId="{B0C1924F-C5DE-4312-A10D-29A2A7164549}" destId="{F62AA0BC-6BDE-463A-9B0C-A5457C904A72}" srcOrd="1" destOrd="0" presId="urn:microsoft.com/office/officeart/2005/8/layout/list1"/>
    <dgm:cxn modelId="{EEE584C7-3DF5-4BD6-80F0-BED7B1D8A76C}" type="presParOf" srcId="{B0C1924F-C5DE-4312-A10D-29A2A7164549}" destId="{600B9CA1-1F23-48EA-86A7-263F222B0726}"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F3008E0-995B-4793-ABA2-9B3E02BD323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551D148-DEAA-4454-82DC-7E9BC59BF743}">
      <dgm:prSet/>
      <dgm:spPr/>
      <dgm:t>
        <a:bodyPr/>
        <a:lstStyle/>
        <a:p>
          <a:pPr rtl="1"/>
          <a:r>
            <a:rPr lang="fa-IR" dirty="0" smtClean="0">
              <a:cs typeface="B Zar" pitchFamily="2" charset="-78"/>
            </a:rPr>
            <a:t>محاسبۀ شاخص ماه‌های عرضه (</a:t>
          </a:r>
          <a:r>
            <a:rPr lang="en-US" dirty="0" smtClean="0">
              <a:cs typeface="B Zar" pitchFamily="2" charset="-78"/>
            </a:rPr>
            <a:t>months of supply</a:t>
          </a:r>
          <a:r>
            <a:rPr lang="fa-IR" dirty="0" smtClean="0">
              <a:cs typeface="B Zar" pitchFamily="2" charset="-78"/>
            </a:rPr>
            <a:t>)</a:t>
          </a:r>
          <a:endParaRPr lang="en-US" dirty="0">
            <a:cs typeface="B Zar" pitchFamily="2" charset="-78"/>
          </a:endParaRPr>
        </a:p>
      </dgm:t>
    </dgm:pt>
    <dgm:pt modelId="{2221C8A4-2CD9-4E5D-A121-4F5C3151A5CC}" type="parTrans" cxnId="{B10F59DF-2725-4F63-8B86-EFC785D3C519}">
      <dgm:prSet/>
      <dgm:spPr/>
      <dgm:t>
        <a:bodyPr/>
        <a:lstStyle/>
        <a:p>
          <a:endParaRPr lang="en-US">
            <a:cs typeface="B Zar" pitchFamily="2" charset="-78"/>
          </a:endParaRPr>
        </a:p>
      </dgm:t>
    </dgm:pt>
    <dgm:pt modelId="{4C0C0CC8-B16A-42B9-A9EC-A76A30FCD8D8}" type="sibTrans" cxnId="{B10F59DF-2725-4F63-8B86-EFC785D3C519}">
      <dgm:prSet/>
      <dgm:spPr/>
      <dgm:t>
        <a:bodyPr/>
        <a:lstStyle/>
        <a:p>
          <a:endParaRPr lang="en-US">
            <a:cs typeface="B Zar" pitchFamily="2" charset="-78"/>
          </a:endParaRPr>
        </a:p>
      </dgm:t>
    </dgm:pt>
    <dgm:pt modelId="{32BD4F6A-47C4-46E0-B03A-BB7EBAED3E3B}">
      <dgm:prSet/>
      <dgm:spPr/>
      <dgm:t>
        <a:bodyPr/>
        <a:lstStyle/>
        <a:p>
          <a:pPr rtl="1"/>
          <a:r>
            <a:rPr lang="fa-IR" dirty="0" smtClean="0">
              <a:cs typeface="B Zar" pitchFamily="2" charset="-78"/>
            </a:rPr>
            <a:t>این شاخص نشان می‌دهد چند ماه طول می‌کشد تا تمام فضاهای خالی بازار جذب شود.</a:t>
          </a:r>
          <a:endParaRPr lang="en-US" dirty="0">
            <a:cs typeface="B Zar" pitchFamily="2" charset="-78"/>
          </a:endParaRPr>
        </a:p>
      </dgm:t>
    </dgm:pt>
    <dgm:pt modelId="{C0121BFC-21B1-439F-846B-87D5E784B8C8}" type="parTrans" cxnId="{8973A70C-8450-4834-8D32-D440F487F8F5}">
      <dgm:prSet/>
      <dgm:spPr/>
      <dgm:t>
        <a:bodyPr/>
        <a:lstStyle/>
        <a:p>
          <a:endParaRPr lang="en-US">
            <a:cs typeface="B Zar" pitchFamily="2" charset="-78"/>
          </a:endParaRPr>
        </a:p>
      </dgm:t>
    </dgm:pt>
    <dgm:pt modelId="{EAF35ADC-D128-4CDE-B08F-567BA91B1230}" type="sibTrans" cxnId="{8973A70C-8450-4834-8D32-D440F487F8F5}">
      <dgm:prSet/>
      <dgm:spPr/>
      <dgm:t>
        <a:bodyPr/>
        <a:lstStyle/>
        <a:p>
          <a:endParaRPr lang="en-US">
            <a:cs typeface="B Zar" pitchFamily="2" charset="-78"/>
          </a:endParaRPr>
        </a:p>
      </dgm:t>
    </dgm:pt>
    <dgm:pt modelId="{4B029281-79B0-4F4F-9941-367EE9CCD02C}">
      <dgm:prSet/>
      <dgm:spPr/>
      <dgm:t>
        <a:bodyPr/>
        <a:lstStyle/>
        <a:p>
          <a:pPr rtl="1"/>
          <a:endParaRPr lang="en-US" dirty="0">
            <a:cs typeface="B Zar" pitchFamily="2" charset="-78"/>
          </a:endParaRPr>
        </a:p>
      </dgm:t>
    </dgm:pt>
    <dgm:pt modelId="{2C62E434-DEBB-443D-9398-5F92A270ECB5}" type="parTrans" cxnId="{9454E46F-3099-464B-A875-AACDCC5D4D47}">
      <dgm:prSet/>
      <dgm:spPr/>
      <dgm:t>
        <a:bodyPr/>
        <a:lstStyle/>
        <a:p>
          <a:endParaRPr lang="en-US">
            <a:cs typeface="B Zar" pitchFamily="2" charset="-78"/>
          </a:endParaRPr>
        </a:p>
      </dgm:t>
    </dgm:pt>
    <dgm:pt modelId="{1DB5001A-17D6-42AA-9AAD-32AF01261BC8}" type="sibTrans" cxnId="{9454E46F-3099-464B-A875-AACDCC5D4D47}">
      <dgm:prSet/>
      <dgm:spPr/>
      <dgm:t>
        <a:bodyPr/>
        <a:lstStyle/>
        <a:p>
          <a:endParaRPr lang="en-US">
            <a:cs typeface="B Zar" pitchFamily="2" charset="-78"/>
          </a:endParaRPr>
        </a:p>
      </dgm:t>
    </dgm:pt>
    <dgm:pt modelId="{78F37FCB-54AC-44FD-A2B7-C8BDF5067000}">
      <dgm:prSet/>
      <dgm:spPr/>
      <dgm:t>
        <a:bodyPr/>
        <a:lstStyle/>
        <a:p>
          <a:pPr rtl="1"/>
          <a:endParaRPr lang="en-US" dirty="0">
            <a:cs typeface="B Zar" pitchFamily="2" charset="-78"/>
          </a:endParaRPr>
        </a:p>
      </dgm:t>
    </dgm:pt>
    <dgm:pt modelId="{F1777DDA-F38C-47DD-BFF5-1CF2F89C134E}" type="parTrans" cxnId="{7C9F33DE-0D18-4B4E-8695-A07E75302A42}">
      <dgm:prSet/>
      <dgm:spPr/>
      <dgm:t>
        <a:bodyPr/>
        <a:lstStyle/>
        <a:p>
          <a:endParaRPr lang="en-US">
            <a:cs typeface="B Zar" pitchFamily="2" charset="-78"/>
          </a:endParaRPr>
        </a:p>
      </dgm:t>
    </dgm:pt>
    <dgm:pt modelId="{5FC63BA4-BE49-48A8-818A-5C321D3810BE}" type="sibTrans" cxnId="{7C9F33DE-0D18-4B4E-8695-A07E75302A42}">
      <dgm:prSet/>
      <dgm:spPr/>
      <dgm:t>
        <a:bodyPr/>
        <a:lstStyle/>
        <a:p>
          <a:endParaRPr lang="en-US">
            <a:cs typeface="B Zar" pitchFamily="2" charset="-78"/>
          </a:endParaRPr>
        </a:p>
      </dgm:t>
    </dgm:pt>
    <dgm:pt modelId="{9B6DAC78-C8CF-4F50-B368-7B1F63C34019}">
      <dgm:prSet/>
      <dgm:spPr/>
      <dgm:t>
        <a:bodyPr/>
        <a:lstStyle/>
        <a:p>
          <a:pPr rtl="1"/>
          <a:endParaRPr lang="en-US" dirty="0">
            <a:cs typeface="B Zar" pitchFamily="2" charset="-78"/>
          </a:endParaRPr>
        </a:p>
      </dgm:t>
    </dgm:pt>
    <dgm:pt modelId="{A090891D-8B53-40CF-B876-74DCC49AA612}" type="parTrans" cxnId="{D7E2491A-D38E-419A-9275-DAF35E44F713}">
      <dgm:prSet/>
      <dgm:spPr/>
      <dgm:t>
        <a:bodyPr/>
        <a:lstStyle/>
        <a:p>
          <a:endParaRPr lang="en-US"/>
        </a:p>
      </dgm:t>
    </dgm:pt>
    <dgm:pt modelId="{EBE5EB1F-65AA-4C0D-ADDA-8A576E838298}" type="sibTrans" cxnId="{D7E2491A-D38E-419A-9275-DAF35E44F713}">
      <dgm:prSet/>
      <dgm:spPr/>
      <dgm:t>
        <a:bodyPr/>
        <a:lstStyle/>
        <a:p>
          <a:endParaRPr lang="en-US"/>
        </a:p>
      </dgm:t>
    </dgm:pt>
    <dgm:pt modelId="{4552BE22-17CF-4715-BB4E-F9BE8A2FBF1A}">
      <dgm:prSet/>
      <dgm:spPr/>
      <dgm:t>
        <a:bodyPr/>
        <a:lstStyle/>
        <a:p>
          <a:pPr rtl="1"/>
          <a:endParaRPr lang="en-US" dirty="0">
            <a:cs typeface="B Zar" pitchFamily="2" charset="-78"/>
          </a:endParaRPr>
        </a:p>
      </dgm:t>
    </dgm:pt>
    <dgm:pt modelId="{7CBDBD32-8DF7-491C-A3C5-5E16590EC487}" type="parTrans" cxnId="{670A2099-901A-4302-8757-2C9C95921CB9}">
      <dgm:prSet/>
      <dgm:spPr/>
      <dgm:t>
        <a:bodyPr/>
        <a:lstStyle/>
        <a:p>
          <a:endParaRPr lang="en-US"/>
        </a:p>
      </dgm:t>
    </dgm:pt>
    <dgm:pt modelId="{EE05F39C-0F4A-4420-BD6B-37D5BCA264FD}" type="sibTrans" cxnId="{670A2099-901A-4302-8757-2C9C95921CB9}">
      <dgm:prSet/>
      <dgm:spPr/>
      <dgm:t>
        <a:bodyPr/>
        <a:lstStyle/>
        <a:p>
          <a:endParaRPr lang="en-US"/>
        </a:p>
      </dgm:t>
    </dgm:pt>
    <dgm:pt modelId="{4233FB87-4A45-4368-A2D9-69209C7EB69B}" type="pres">
      <dgm:prSet presAssocID="{6F3008E0-995B-4793-ABA2-9B3E02BD3236}" presName="linear" presStyleCnt="0">
        <dgm:presLayoutVars>
          <dgm:dir/>
          <dgm:animLvl val="lvl"/>
          <dgm:resizeHandles val="exact"/>
        </dgm:presLayoutVars>
      </dgm:prSet>
      <dgm:spPr/>
      <dgm:t>
        <a:bodyPr/>
        <a:lstStyle/>
        <a:p>
          <a:endParaRPr lang="en-US"/>
        </a:p>
      </dgm:t>
    </dgm:pt>
    <dgm:pt modelId="{5997E9EC-6E7B-4344-B467-0E0CC54963EE}" type="pres">
      <dgm:prSet presAssocID="{4551D148-DEAA-4454-82DC-7E9BC59BF743}" presName="parentLin" presStyleCnt="0"/>
      <dgm:spPr/>
    </dgm:pt>
    <dgm:pt modelId="{94FA832D-9405-4665-9D9B-E01095894D06}" type="pres">
      <dgm:prSet presAssocID="{4551D148-DEAA-4454-82DC-7E9BC59BF743}" presName="parentLeftMargin" presStyleLbl="node1" presStyleIdx="0" presStyleCnt="1"/>
      <dgm:spPr/>
      <dgm:t>
        <a:bodyPr/>
        <a:lstStyle/>
        <a:p>
          <a:endParaRPr lang="en-US"/>
        </a:p>
      </dgm:t>
    </dgm:pt>
    <dgm:pt modelId="{85887425-01E5-4A92-87E6-23705AE9481A}" type="pres">
      <dgm:prSet presAssocID="{4551D148-DEAA-4454-82DC-7E9BC59BF743}" presName="parentText" presStyleLbl="node1" presStyleIdx="0" presStyleCnt="1">
        <dgm:presLayoutVars>
          <dgm:chMax val="0"/>
          <dgm:bulletEnabled val="1"/>
        </dgm:presLayoutVars>
      </dgm:prSet>
      <dgm:spPr/>
      <dgm:t>
        <a:bodyPr/>
        <a:lstStyle/>
        <a:p>
          <a:endParaRPr lang="en-US"/>
        </a:p>
      </dgm:t>
    </dgm:pt>
    <dgm:pt modelId="{22473C11-DFA2-47F6-BCF0-7DA28B66CE16}" type="pres">
      <dgm:prSet presAssocID="{4551D148-DEAA-4454-82DC-7E9BC59BF743}" presName="negativeSpace" presStyleCnt="0"/>
      <dgm:spPr/>
    </dgm:pt>
    <dgm:pt modelId="{F00BF797-6CAF-46DB-AAE2-B17352EE3BD5}" type="pres">
      <dgm:prSet presAssocID="{4551D148-DEAA-4454-82DC-7E9BC59BF743}" presName="childText" presStyleLbl="conFgAcc1" presStyleIdx="0" presStyleCnt="1">
        <dgm:presLayoutVars>
          <dgm:bulletEnabled val="1"/>
        </dgm:presLayoutVars>
      </dgm:prSet>
      <dgm:spPr/>
      <dgm:t>
        <a:bodyPr/>
        <a:lstStyle/>
        <a:p>
          <a:endParaRPr lang="en-US"/>
        </a:p>
      </dgm:t>
    </dgm:pt>
  </dgm:ptLst>
  <dgm:cxnLst>
    <dgm:cxn modelId="{CC933811-9033-4D87-90E7-3AE05BCAE285}" type="presOf" srcId="{9B6DAC78-C8CF-4F50-B368-7B1F63C34019}" destId="{F00BF797-6CAF-46DB-AAE2-B17352EE3BD5}" srcOrd="0" destOrd="2" presId="urn:microsoft.com/office/officeart/2005/8/layout/list1"/>
    <dgm:cxn modelId="{EF626B05-7393-4A4F-8AE1-10AFB775F8C6}" type="presOf" srcId="{32BD4F6A-47C4-46E0-B03A-BB7EBAED3E3B}" destId="{F00BF797-6CAF-46DB-AAE2-B17352EE3BD5}" srcOrd="0" destOrd="0" presId="urn:microsoft.com/office/officeart/2005/8/layout/list1"/>
    <dgm:cxn modelId="{7C9F33DE-0D18-4B4E-8695-A07E75302A42}" srcId="{4551D148-DEAA-4454-82DC-7E9BC59BF743}" destId="{78F37FCB-54AC-44FD-A2B7-C8BDF5067000}" srcOrd="3" destOrd="0" parTransId="{F1777DDA-F38C-47DD-BFF5-1CF2F89C134E}" sibTransId="{5FC63BA4-BE49-48A8-818A-5C321D3810BE}"/>
    <dgm:cxn modelId="{8973A70C-8450-4834-8D32-D440F487F8F5}" srcId="{4551D148-DEAA-4454-82DC-7E9BC59BF743}" destId="{32BD4F6A-47C4-46E0-B03A-BB7EBAED3E3B}" srcOrd="0" destOrd="0" parTransId="{C0121BFC-21B1-439F-846B-87D5E784B8C8}" sibTransId="{EAF35ADC-D128-4CDE-B08F-567BA91B1230}"/>
    <dgm:cxn modelId="{9454E46F-3099-464B-A875-AACDCC5D4D47}" srcId="{4551D148-DEAA-4454-82DC-7E9BC59BF743}" destId="{4B029281-79B0-4F4F-9941-367EE9CCD02C}" srcOrd="4" destOrd="0" parTransId="{2C62E434-DEBB-443D-9398-5F92A270ECB5}" sibTransId="{1DB5001A-17D6-42AA-9AAD-32AF01261BC8}"/>
    <dgm:cxn modelId="{2BFE823A-4207-41C7-824E-A5BFB7BE3DBC}" type="presOf" srcId="{4B029281-79B0-4F4F-9941-367EE9CCD02C}" destId="{F00BF797-6CAF-46DB-AAE2-B17352EE3BD5}" srcOrd="0" destOrd="4" presId="urn:microsoft.com/office/officeart/2005/8/layout/list1"/>
    <dgm:cxn modelId="{52D7B2B3-8690-439B-A77C-ACB47AB2AF0D}" type="presOf" srcId="{4551D148-DEAA-4454-82DC-7E9BC59BF743}" destId="{85887425-01E5-4A92-87E6-23705AE9481A}" srcOrd="1" destOrd="0" presId="urn:microsoft.com/office/officeart/2005/8/layout/list1"/>
    <dgm:cxn modelId="{D7E2491A-D38E-419A-9275-DAF35E44F713}" srcId="{4551D148-DEAA-4454-82DC-7E9BC59BF743}" destId="{9B6DAC78-C8CF-4F50-B368-7B1F63C34019}" srcOrd="2" destOrd="0" parTransId="{A090891D-8B53-40CF-B876-74DCC49AA612}" sibTransId="{EBE5EB1F-65AA-4C0D-ADDA-8A576E838298}"/>
    <dgm:cxn modelId="{0D2F286B-A685-444B-BBCA-50B46BC75397}" type="presOf" srcId="{4551D148-DEAA-4454-82DC-7E9BC59BF743}" destId="{94FA832D-9405-4665-9D9B-E01095894D06}" srcOrd="0" destOrd="0" presId="urn:microsoft.com/office/officeart/2005/8/layout/list1"/>
    <dgm:cxn modelId="{16FE5604-B63A-41DB-8473-54AF5C91C85F}" type="presOf" srcId="{4552BE22-17CF-4715-BB4E-F9BE8A2FBF1A}" destId="{F00BF797-6CAF-46DB-AAE2-B17352EE3BD5}" srcOrd="0" destOrd="1" presId="urn:microsoft.com/office/officeart/2005/8/layout/list1"/>
    <dgm:cxn modelId="{62D650D8-7610-40B4-9CF9-BC7AA6618394}" type="presOf" srcId="{6F3008E0-995B-4793-ABA2-9B3E02BD3236}" destId="{4233FB87-4A45-4368-A2D9-69209C7EB69B}" srcOrd="0" destOrd="0" presId="urn:microsoft.com/office/officeart/2005/8/layout/list1"/>
    <dgm:cxn modelId="{670A2099-901A-4302-8757-2C9C95921CB9}" srcId="{4551D148-DEAA-4454-82DC-7E9BC59BF743}" destId="{4552BE22-17CF-4715-BB4E-F9BE8A2FBF1A}" srcOrd="1" destOrd="0" parTransId="{7CBDBD32-8DF7-491C-A3C5-5E16590EC487}" sibTransId="{EE05F39C-0F4A-4420-BD6B-37D5BCA264FD}"/>
    <dgm:cxn modelId="{8F1355AD-4698-4C61-BFC0-AF55C86757B2}" type="presOf" srcId="{78F37FCB-54AC-44FD-A2B7-C8BDF5067000}" destId="{F00BF797-6CAF-46DB-AAE2-B17352EE3BD5}" srcOrd="0" destOrd="3" presId="urn:microsoft.com/office/officeart/2005/8/layout/list1"/>
    <dgm:cxn modelId="{B10F59DF-2725-4F63-8B86-EFC785D3C519}" srcId="{6F3008E0-995B-4793-ABA2-9B3E02BD3236}" destId="{4551D148-DEAA-4454-82DC-7E9BC59BF743}" srcOrd="0" destOrd="0" parTransId="{2221C8A4-2CD9-4E5D-A121-4F5C3151A5CC}" sibTransId="{4C0C0CC8-B16A-42B9-A9EC-A76A30FCD8D8}"/>
    <dgm:cxn modelId="{59C81B42-D628-44B1-8323-CBFF1BF8DD99}" type="presParOf" srcId="{4233FB87-4A45-4368-A2D9-69209C7EB69B}" destId="{5997E9EC-6E7B-4344-B467-0E0CC54963EE}" srcOrd="0" destOrd="0" presId="urn:microsoft.com/office/officeart/2005/8/layout/list1"/>
    <dgm:cxn modelId="{99D3BC71-52C1-4992-B4A6-7DC549F63BBA}" type="presParOf" srcId="{5997E9EC-6E7B-4344-B467-0E0CC54963EE}" destId="{94FA832D-9405-4665-9D9B-E01095894D06}" srcOrd="0" destOrd="0" presId="urn:microsoft.com/office/officeart/2005/8/layout/list1"/>
    <dgm:cxn modelId="{BA2A8EA5-938D-4FD9-8018-ADDB30CADEAD}" type="presParOf" srcId="{5997E9EC-6E7B-4344-B467-0E0CC54963EE}" destId="{85887425-01E5-4A92-87E6-23705AE9481A}" srcOrd="1" destOrd="0" presId="urn:microsoft.com/office/officeart/2005/8/layout/list1"/>
    <dgm:cxn modelId="{D3D1C525-1C3B-4669-939B-F4B3896E1DB7}" type="presParOf" srcId="{4233FB87-4A45-4368-A2D9-69209C7EB69B}" destId="{22473C11-DFA2-47F6-BCF0-7DA28B66CE16}" srcOrd="1" destOrd="0" presId="urn:microsoft.com/office/officeart/2005/8/layout/list1"/>
    <dgm:cxn modelId="{7C07C18D-55D7-49AD-9A61-846318C948E3}" type="presParOf" srcId="{4233FB87-4A45-4368-A2D9-69209C7EB69B}" destId="{F00BF797-6CAF-46DB-AAE2-B17352EE3BD5}"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84C6866-F310-4AD8-8BAD-46FF6441C2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F273AF5-9127-4D83-B9A8-9ADD79DB8288}">
      <dgm:prSet/>
      <dgm:spPr/>
      <dgm:t>
        <a:bodyPr/>
        <a:lstStyle/>
        <a:p>
          <a:pPr algn="ctr" rtl="1"/>
          <a:r>
            <a:rPr lang="fa-IR" dirty="0" smtClean="0">
              <a:cs typeface="B Zar" pitchFamily="2" charset="-78"/>
            </a:rPr>
            <a:t>برون‌یابی سادۀ روند</a:t>
          </a:r>
          <a:endParaRPr lang="en-US" dirty="0">
            <a:cs typeface="B Zar" pitchFamily="2" charset="-78"/>
          </a:endParaRPr>
        </a:p>
      </dgm:t>
    </dgm:pt>
    <dgm:pt modelId="{8B788E2E-85D8-4F74-9A8E-3F2694348759}" type="parTrans" cxnId="{34ACF480-D306-4800-A1AB-BB993B1DC48F}">
      <dgm:prSet/>
      <dgm:spPr/>
      <dgm:t>
        <a:bodyPr/>
        <a:lstStyle/>
        <a:p>
          <a:pPr algn="ctr"/>
          <a:endParaRPr lang="en-US">
            <a:cs typeface="B Zar" pitchFamily="2" charset="-78"/>
          </a:endParaRPr>
        </a:p>
      </dgm:t>
    </dgm:pt>
    <dgm:pt modelId="{31046931-069B-4958-816A-DB750D6071B3}" type="sibTrans" cxnId="{34ACF480-D306-4800-A1AB-BB993B1DC48F}">
      <dgm:prSet/>
      <dgm:spPr/>
      <dgm:t>
        <a:bodyPr/>
        <a:lstStyle/>
        <a:p>
          <a:pPr algn="ctr"/>
          <a:endParaRPr lang="en-US">
            <a:cs typeface="B Zar" pitchFamily="2" charset="-78"/>
          </a:endParaRPr>
        </a:p>
      </dgm:t>
    </dgm:pt>
    <dgm:pt modelId="{2108FEB7-593D-4A74-B17C-0AEBFF460624}">
      <dgm:prSet/>
      <dgm:spPr/>
      <dgm:t>
        <a:bodyPr/>
        <a:lstStyle/>
        <a:p>
          <a:pPr algn="justLow" rtl="1"/>
          <a:r>
            <a:rPr lang="fa-IR" dirty="0" smtClean="0">
              <a:cs typeface="B Zar" pitchFamily="2" charset="-78"/>
            </a:rPr>
            <a:t>در این رویکرد پیش‌بینی آینده تنها بر پایۀ اطلاعات گذشته صورت می‌گیرد. بنابراین متغیرهایی که در این رویکرد به‌کار می‌روند همگی درون‌زا هستند. تکنیک‌های سری زمانی اقتصاد سنجی در این رویکرد استفاده می‌شود. </a:t>
          </a:r>
          <a:endParaRPr lang="en-US" dirty="0">
            <a:cs typeface="B Zar" pitchFamily="2" charset="-78"/>
          </a:endParaRPr>
        </a:p>
      </dgm:t>
    </dgm:pt>
    <dgm:pt modelId="{7FFA8D8D-9635-4402-AAC4-015A89675755}" type="parTrans" cxnId="{51EFE013-C71E-4479-8F9C-C1AF3B9EE56D}">
      <dgm:prSet/>
      <dgm:spPr/>
      <dgm:t>
        <a:bodyPr/>
        <a:lstStyle/>
        <a:p>
          <a:pPr algn="ctr"/>
          <a:endParaRPr lang="en-US">
            <a:cs typeface="B Zar" pitchFamily="2" charset="-78"/>
          </a:endParaRPr>
        </a:p>
      </dgm:t>
    </dgm:pt>
    <dgm:pt modelId="{8A1559FC-190E-4303-AF7D-17B0C6F07FF6}" type="sibTrans" cxnId="{51EFE013-C71E-4479-8F9C-C1AF3B9EE56D}">
      <dgm:prSet/>
      <dgm:spPr/>
      <dgm:t>
        <a:bodyPr/>
        <a:lstStyle/>
        <a:p>
          <a:pPr algn="ctr"/>
          <a:endParaRPr lang="en-US">
            <a:cs typeface="B Zar" pitchFamily="2" charset="-78"/>
          </a:endParaRPr>
        </a:p>
      </dgm:t>
    </dgm:pt>
    <dgm:pt modelId="{A794F117-614A-4CB4-B0F6-D6CA0E2BF798}">
      <dgm:prSet/>
      <dgm:spPr/>
      <dgm:t>
        <a:bodyPr/>
        <a:lstStyle/>
        <a:p>
          <a:pPr algn="ctr" rtl="1"/>
          <a:r>
            <a:rPr lang="fa-IR" dirty="0" smtClean="0">
              <a:cs typeface="B Zar" pitchFamily="2" charset="-78"/>
            </a:rPr>
            <a:t>تجزیه و تحلیل ساختاری</a:t>
          </a:r>
          <a:endParaRPr lang="en-US" dirty="0">
            <a:cs typeface="B Zar" pitchFamily="2" charset="-78"/>
          </a:endParaRPr>
        </a:p>
      </dgm:t>
    </dgm:pt>
    <dgm:pt modelId="{55D24B98-5CE1-4DC2-A5B2-07ED47EAB2D1}" type="parTrans" cxnId="{F6F03AF7-584B-4086-AA63-42AE8E474DD1}">
      <dgm:prSet/>
      <dgm:spPr/>
      <dgm:t>
        <a:bodyPr/>
        <a:lstStyle/>
        <a:p>
          <a:pPr algn="ctr"/>
          <a:endParaRPr lang="en-US">
            <a:cs typeface="B Zar" pitchFamily="2" charset="-78"/>
          </a:endParaRPr>
        </a:p>
      </dgm:t>
    </dgm:pt>
    <dgm:pt modelId="{D200F716-176D-4B05-82CC-5FCCB94FA6F0}" type="sibTrans" cxnId="{F6F03AF7-584B-4086-AA63-42AE8E474DD1}">
      <dgm:prSet/>
      <dgm:spPr/>
      <dgm:t>
        <a:bodyPr/>
        <a:lstStyle/>
        <a:p>
          <a:pPr algn="ctr"/>
          <a:endParaRPr lang="en-US">
            <a:cs typeface="B Zar" pitchFamily="2" charset="-78"/>
          </a:endParaRPr>
        </a:p>
      </dgm:t>
    </dgm:pt>
    <dgm:pt modelId="{2FD96A4F-B551-4788-8862-7E9CE3FB0557}">
      <dgm:prSet/>
      <dgm:spPr/>
      <dgm:t>
        <a:bodyPr/>
        <a:lstStyle/>
        <a:p>
          <a:pPr algn="justLow" rtl="1"/>
          <a:r>
            <a:rPr lang="fa-IR" dirty="0" smtClean="0">
              <a:cs typeface="B Zar" pitchFamily="2" charset="-78"/>
            </a:rPr>
            <a:t>در این رویکرد تلاش می‌شود ساختار بازار با شناسایی و کمی‌سازی عوامل تعیین‌کنندۀ متغیرهای موردعلاقه مدل‌سازی شود. بنابراین متغیرهایی که در این رویکرد به‌کار می‌روند عموماً برون‌زا هستند.</a:t>
          </a:r>
          <a:endParaRPr lang="en-US" dirty="0">
            <a:cs typeface="B Zar" pitchFamily="2" charset="-78"/>
          </a:endParaRPr>
        </a:p>
      </dgm:t>
    </dgm:pt>
    <dgm:pt modelId="{4E17EC0B-5B40-4524-8503-F251156B39A4}" type="parTrans" cxnId="{79280555-6868-4606-9CA7-BB4160504F37}">
      <dgm:prSet/>
      <dgm:spPr/>
      <dgm:t>
        <a:bodyPr/>
        <a:lstStyle/>
        <a:p>
          <a:pPr algn="ctr"/>
          <a:endParaRPr lang="en-US">
            <a:cs typeface="B Zar" pitchFamily="2" charset="-78"/>
          </a:endParaRPr>
        </a:p>
      </dgm:t>
    </dgm:pt>
    <dgm:pt modelId="{CCCF6F02-DFD4-4AB0-A182-610A426B1C38}" type="sibTrans" cxnId="{79280555-6868-4606-9CA7-BB4160504F37}">
      <dgm:prSet/>
      <dgm:spPr/>
      <dgm:t>
        <a:bodyPr/>
        <a:lstStyle/>
        <a:p>
          <a:pPr algn="ctr"/>
          <a:endParaRPr lang="en-US">
            <a:cs typeface="B Zar" pitchFamily="2" charset="-78"/>
          </a:endParaRPr>
        </a:p>
      </dgm:t>
    </dgm:pt>
    <dgm:pt modelId="{9552B1A8-B4B8-4174-8C0A-C03A7273242B}" type="pres">
      <dgm:prSet presAssocID="{D84C6866-F310-4AD8-8BAD-46FF6441C2C3}" presName="linear" presStyleCnt="0">
        <dgm:presLayoutVars>
          <dgm:dir/>
          <dgm:animLvl val="lvl"/>
          <dgm:resizeHandles val="exact"/>
        </dgm:presLayoutVars>
      </dgm:prSet>
      <dgm:spPr/>
      <dgm:t>
        <a:bodyPr/>
        <a:lstStyle/>
        <a:p>
          <a:endParaRPr lang="en-US"/>
        </a:p>
      </dgm:t>
    </dgm:pt>
    <dgm:pt modelId="{64A01B84-931D-49BB-9C53-A5EBB9BB6B3C}" type="pres">
      <dgm:prSet presAssocID="{6F273AF5-9127-4D83-B9A8-9ADD79DB8288}" presName="parentLin" presStyleCnt="0"/>
      <dgm:spPr/>
    </dgm:pt>
    <dgm:pt modelId="{1DE9B8AF-A8E4-4927-A94B-026B25CB47B5}" type="pres">
      <dgm:prSet presAssocID="{6F273AF5-9127-4D83-B9A8-9ADD79DB8288}" presName="parentLeftMargin" presStyleLbl="node1" presStyleIdx="0" presStyleCnt="2"/>
      <dgm:spPr/>
      <dgm:t>
        <a:bodyPr/>
        <a:lstStyle/>
        <a:p>
          <a:endParaRPr lang="en-US"/>
        </a:p>
      </dgm:t>
    </dgm:pt>
    <dgm:pt modelId="{A17CE7F1-CA7A-480A-ADA2-C531F022FC51}" type="pres">
      <dgm:prSet presAssocID="{6F273AF5-9127-4D83-B9A8-9ADD79DB8288}" presName="parentText" presStyleLbl="node1" presStyleIdx="0" presStyleCnt="2">
        <dgm:presLayoutVars>
          <dgm:chMax val="0"/>
          <dgm:bulletEnabled val="1"/>
        </dgm:presLayoutVars>
      </dgm:prSet>
      <dgm:spPr/>
      <dgm:t>
        <a:bodyPr/>
        <a:lstStyle/>
        <a:p>
          <a:endParaRPr lang="en-US"/>
        </a:p>
      </dgm:t>
    </dgm:pt>
    <dgm:pt modelId="{A54897D6-5F33-4941-8A1E-15CF216A7ECE}" type="pres">
      <dgm:prSet presAssocID="{6F273AF5-9127-4D83-B9A8-9ADD79DB8288}" presName="negativeSpace" presStyleCnt="0"/>
      <dgm:spPr/>
    </dgm:pt>
    <dgm:pt modelId="{05C6EEA7-1CAF-4E4D-9886-A12ED4308CCC}" type="pres">
      <dgm:prSet presAssocID="{6F273AF5-9127-4D83-B9A8-9ADD79DB8288}" presName="childText" presStyleLbl="conFgAcc1" presStyleIdx="0" presStyleCnt="2">
        <dgm:presLayoutVars>
          <dgm:bulletEnabled val="1"/>
        </dgm:presLayoutVars>
      </dgm:prSet>
      <dgm:spPr/>
      <dgm:t>
        <a:bodyPr/>
        <a:lstStyle/>
        <a:p>
          <a:endParaRPr lang="en-US"/>
        </a:p>
      </dgm:t>
    </dgm:pt>
    <dgm:pt modelId="{467C60E7-763F-451D-960B-22ACC8666A83}" type="pres">
      <dgm:prSet presAssocID="{31046931-069B-4958-816A-DB750D6071B3}" presName="spaceBetweenRectangles" presStyleCnt="0"/>
      <dgm:spPr/>
    </dgm:pt>
    <dgm:pt modelId="{C1FD368A-36E2-49A4-82C8-4F39D5625B3D}" type="pres">
      <dgm:prSet presAssocID="{A794F117-614A-4CB4-B0F6-D6CA0E2BF798}" presName="parentLin" presStyleCnt="0"/>
      <dgm:spPr/>
    </dgm:pt>
    <dgm:pt modelId="{4C637B65-6E8D-4AD9-8114-C2DD6382AA71}" type="pres">
      <dgm:prSet presAssocID="{A794F117-614A-4CB4-B0F6-D6CA0E2BF798}" presName="parentLeftMargin" presStyleLbl="node1" presStyleIdx="0" presStyleCnt="2"/>
      <dgm:spPr/>
      <dgm:t>
        <a:bodyPr/>
        <a:lstStyle/>
        <a:p>
          <a:endParaRPr lang="en-US"/>
        </a:p>
      </dgm:t>
    </dgm:pt>
    <dgm:pt modelId="{69CB5A8E-5340-46B6-BF45-AC7CA21A2C13}" type="pres">
      <dgm:prSet presAssocID="{A794F117-614A-4CB4-B0F6-D6CA0E2BF798}" presName="parentText" presStyleLbl="node1" presStyleIdx="1" presStyleCnt="2">
        <dgm:presLayoutVars>
          <dgm:chMax val="0"/>
          <dgm:bulletEnabled val="1"/>
        </dgm:presLayoutVars>
      </dgm:prSet>
      <dgm:spPr/>
      <dgm:t>
        <a:bodyPr/>
        <a:lstStyle/>
        <a:p>
          <a:endParaRPr lang="en-US"/>
        </a:p>
      </dgm:t>
    </dgm:pt>
    <dgm:pt modelId="{B492AED6-512B-4E27-AC5C-A5414B829DF3}" type="pres">
      <dgm:prSet presAssocID="{A794F117-614A-4CB4-B0F6-D6CA0E2BF798}" presName="negativeSpace" presStyleCnt="0"/>
      <dgm:spPr/>
    </dgm:pt>
    <dgm:pt modelId="{091B0806-8D1E-4015-BA41-293C29586F81}" type="pres">
      <dgm:prSet presAssocID="{A794F117-614A-4CB4-B0F6-D6CA0E2BF798}" presName="childText" presStyleLbl="conFgAcc1" presStyleIdx="1" presStyleCnt="2">
        <dgm:presLayoutVars>
          <dgm:bulletEnabled val="1"/>
        </dgm:presLayoutVars>
      </dgm:prSet>
      <dgm:spPr/>
      <dgm:t>
        <a:bodyPr/>
        <a:lstStyle/>
        <a:p>
          <a:endParaRPr lang="en-US"/>
        </a:p>
      </dgm:t>
    </dgm:pt>
  </dgm:ptLst>
  <dgm:cxnLst>
    <dgm:cxn modelId="{F6F03AF7-584B-4086-AA63-42AE8E474DD1}" srcId="{D84C6866-F310-4AD8-8BAD-46FF6441C2C3}" destId="{A794F117-614A-4CB4-B0F6-D6CA0E2BF798}" srcOrd="1" destOrd="0" parTransId="{55D24B98-5CE1-4DC2-A5B2-07ED47EAB2D1}" sibTransId="{D200F716-176D-4B05-82CC-5FCCB94FA6F0}"/>
    <dgm:cxn modelId="{E26FE4C5-6EAC-4CD1-A12F-B6E1A7268CA8}" type="presOf" srcId="{6F273AF5-9127-4D83-B9A8-9ADD79DB8288}" destId="{1DE9B8AF-A8E4-4927-A94B-026B25CB47B5}" srcOrd="0" destOrd="0" presId="urn:microsoft.com/office/officeart/2005/8/layout/list1"/>
    <dgm:cxn modelId="{79280555-6868-4606-9CA7-BB4160504F37}" srcId="{A794F117-614A-4CB4-B0F6-D6CA0E2BF798}" destId="{2FD96A4F-B551-4788-8862-7E9CE3FB0557}" srcOrd="0" destOrd="0" parTransId="{4E17EC0B-5B40-4524-8503-F251156B39A4}" sibTransId="{CCCF6F02-DFD4-4AB0-A182-610A426B1C38}"/>
    <dgm:cxn modelId="{8B134D95-EDE8-4CC8-8404-5A4E43EC6E4D}" type="presOf" srcId="{2108FEB7-593D-4A74-B17C-0AEBFF460624}" destId="{05C6EEA7-1CAF-4E4D-9886-A12ED4308CCC}" srcOrd="0" destOrd="0" presId="urn:microsoft.com/office/officeart/2005/8/layout/list1"/>
    <dgm:cxn modelId="{30BAB92D-F0F0-4A39-9CB7-7BBBE5B9CC16}" type="presOf" srcId="{2FD96A4F-B551-4788-8862-7E9CE3FB0557}" destId="{091B0806-8D1E-4015-BA41-293C29586F81}" srcOrd="0" destOrd="0" presId="urn:microsoft.com/office/officeart/2005/8/layout/list1"/>
    <dgm:cxn modelId="{72E51ADA-BB6A-4294-8329-76A85EDF2E66}" type="presOf" srcId="{6F273AF5-9127-4D83-B9A8-9ADD79DB8288}" destId="{A17CE7F1-CA7A-480A-ADA2-C531F022FC51}" srcOrd="1" destOrd="0" presId="urn:microsoft.com/office/officeart/2005/8/layout/list1"/>
    <dgm:cxn modelId="{21E35B5E-DECE-4D09-9AB7-EC9398FF6064}" type="presOf" srcId="{D84C6866-F310-4AD8-8BAD-46FF6441C2C3}" destId="{9552B1A8-B4B8-4174-8C0A-C03A7273242B}" srcOrd="0" destOrd="0" presId="urn:microsoft.com/office/officeart/2005/8/layout/list1"/>
    <dgm:cxn modelId="{EDA0A13E-4AB5-4613-8300-509FF3D2F264}" type="presOf" srcId="{A794F117-614A-4CB4-B0F6-D6CA0E2BF798}" destId="{4C637B65-6E8D-4AD9-8114-C2DD6382AA71}" srcOrd="0" destOrd="0" presId="urn:microsoft.com/office/officeart/2005/8/layout/list1"/>
    <dgm:cxn modelId="{51EFE013-C71E-4479-8F9C-C1AF3B9EE56D}" srcId="{6F273AF5-9127-4D83-B9A8-9ADD79DB8288}" destId="{2108FEB7-593D-4A74-B17C-0AEBFF460624}" srcOrd="0" destOrd="0" parTransId="{7FFA8D8D-9635-4402-AAC4-015A89675755}" sibTransId="{8A1559FC-190E-4303-AF7D-17B0C6F07FF6}"/>
    <dgm:cxn modelId="{34ACF480-D306-4800-A1AB-BB993B1DC48F}" srcId="{D84C6866-F310-4AD8-8BAD-46FF6441C2C3}" destId="{6F273AF5-9127-4D83-B9A8-9ADD79DB8288}" srcOrd="0" destOrd="0" parTransId="{8B788E2E-85D8-4F74-9A8E-3F2694348759}" sibTransId="{31046931-069B-4958-816A-DB750D6071B3}"/>
    <dgm:cxn modelId="{32684638-CD69-4328-8F0D-86C342480C47}" type="presOf" srcId="{A794F117-614A-4CB4-B0F6-D6CA0E2BF798}" destId="{69CB5A8E-5340-46B6-BF45-AC7CA21A2C13}" srcOrd="1" destOrd="0" presId="urn:microsoft.com/office/officeart/2005/8/layout/list1"/>
    <dgm:cxn modelId="{F3BF5F23-73D5-4D9B-9B54-FF2647D53F1F}" type="presParOf" srcId="{9552B1A8-B4B8-4174-8C0A-C03A7273242B}" destId="{64A01B84-931D-49BB-9C53-A5EBB9BB6B3C}" srcOrd="0" destOrd="0" presId="urn:microsoft.com/office/officeart/2005/8/layout/list1"/>
    <dgm:cxn modelId="{AB1808DE-4B92-4729-B773-9B70C9843724}" type="presParOf" srcId="{64A01B84-931D-49BB-9C53-A5EBB9BB6B3C}" destId="{1DE9B8AF-A8E4-4927-A94B-026B25CB47B5}" srcOrd="0" destOrd="0" presId="urn:microsoft.com/office/officeart/2005/8/layout/list1"/>
    <dgm:cxn modelId="{AC42F345-AB63-4BA9-B2F8-678AB5FC11F4}" type="presParOf" srcId="{64A01B84-931D-49BB-9C53-A5EBB9BB6B3C}" destId="{A17CE7F1-CA7A-480A-ADA2-C531F022FC51}" srcOrd="1" destOrd="0" presId="urn:microsoft.com/office/officeart/2005/8/layout/list1"/>
    <dgm:cxn modelId="{4D57F5E1-1EFB-42BA-A49E-C583CE417761}" type="presParOf" srcId="{9552B1A8-B4B8-4174-8C0A-C03A7273242B}" destId="{A54897D6-5F33-4941-8A1E-15CF216A7ECE}" srcOrd="1" destOrd="0" presId="urn:microsoft.com/office/officeart/2005/8/layout/list1"/>
    <dgm:cxn modelId="{7FADCDA1-E107-43D6-9964-3FFD43ACADDF}" type="presParOf" srcId="{9552B1A8-B4B8-4174-8C0A-C03A7273242B}" destId="{05C6EEA7-1CAF-4E4D-9886-A12ED4308CCC}" srcOrd="2" destOrd="0" presId="urn:microsoft.com/office/officeart/2005/8/layout/list1"/>
    <dgm:cxn modelId="{16C50698-8DCE-4C80-9593-32CD6D3964AF}" type="presParOf" srcId="{9552B1A8-B4B8-4174-8C0A-C03A7273242B}" destId="{467C60E7-763F-451D-960B-22ACC8666A83}" srcOrd="3" destOrd="0" presId="urn:microsoft.com/office/officeart/2005/8/layout/list1"/>
    <dgm:cxn modelId="{B22B2BD1-849A-4F9A-9E46-FB954633ED30}" type="presParOf" srcId="{9552B1A8-B4B8-4174-8C0A-C03A7273242B}" destId="{C1FD368A-36E2-49A4-82C8-4F39D5625B3D}" srcOrd="4" destOrd="0" presId="urn:microsoft.com/office/officeart/2005/8/layout/list1"/>
    <dgm:cxn modelId="{7A620CA4-54F6-4351-92DB-A28B6372B758}" type="presParOf" srcId="{C1FD368A-36E2-49A4-82C8-4F39D5625B3D}" destId="{4C637B65-6E8D-4AD9-8114-C2DD6382AA71}" srcOrd="0" destOrd="0" presId="urn:microsoft.com/office/officeart/2005/8/layout/list1"/>
    <dgm:cxn modelId="{E044F56E-C62C-426E-A618-3F90D9DD12B4}" type="presParOf" srcId="{C1FD368A-36E2-49A4-82C8-4F39D5625B3D}" destId="{69CB5A8E-5340-46B6-BF45-AC7CA21A2C13}" srcOrd="1" destOrd="0" presId="urn:microsoft.com/office/officeart/2005/8/layout/list1"/>
    <dgm:cxn modelId="{6FA2493F-2402-4BEB-837B-F7F8F20E9F54}" type="presParOf" srcId="{9552B1A8-B4B8-4174-8C0A-C03A7273242B}" destId="{B492AED6-512B-4E27-AC5C-A5414B829DF3}" srcOrd="5" destOrd="0" presId="urn:microsoft.com/office/officeart/2005/8/layout/list1"/>
    <dgm:cxn modelId="{943564D9-3FFA-47AF-80A4-06E91AA9BC7F}" type="presParOf" srcId="{9552B1A8-B4B8-4174-8C0A-C03A7273242B}" destId="{091B0806-8D1E-4015-BA41-293C29586F81}"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B256E6E-0587-454E-943B-141376776C61}" type="doc">
      <dgm:prSet loTypeId="urn:microsoft.com/office/officeart/2005/8/layout/lProcess2" loCatId="list" qsTypeId="urn:microsoft.com/office/officeart/2005/8/quickstyle/simple5" qsCatId="simple" csTypeId="urn:microsoft.com/office/officeart/2005/8/colors/accent2_1" csCatId="accent2"/>
      <dgm:spPr/>
      <dgm:t>
        <a:bodyPr/>
        <a:lstStyle/>
        <a:p>
          <a:endParaRPr lang="en-US"/>
        </a:p>
      </dgm:t>
    </dgm:pt>
    <dgm:pt modelId="{D8E0C5EB-0FBF-48D0-83A1-8513DC2CDED6}">
      <dgm:prSet/>
      <dgm:spPr/>
      <dgm:t>
        <a:bodyPr/>
        <a:lstStyle/>
        <a:p>
          <a:pPr rtl="1"/>
          <a:r>
            <a:rPr lang="fa-IR" dirty="0" smtClean="0">
              <a:cs typeface="B Titr" pitchFamily="2" charset="-78"/>
            </a:rPr>
            <a:t>ویلایی</a:t>
          </a:r>
          <a:endParaRPr lang="en-US" dirty="0">
            <a:cs typeface="B Titr" pitchFamily="2" charset="-78"/>
          </a:endParaRPr>
        </a:p>
      </dgm:t>
    </dgm:pt>
    <dgm:pt modelId="{1C2A9FB7-E982-4D8F-9617-7751D6BF3163}" type="parTrans" cxnId="{54841197-5018-41F8-B3FF-A4595224707F}">
      <dgm:prSet/>
      <dgm:spPr/>
      <dgm:t>
        <a:bodyPr/>
        <a:lstStyle/>
        <a:p>
          <a:endParaRPr lang="en-US"/>
        </a:p>
      </dgm:t>
    </dgm:pt>
    <dgm:pt modelId="{FEA03E20-6228-401C-B1D0-9F69E4ADF4A4}" type="sibTrans" cxnId="{54841197-5018-41F8-B3FF-A4595224707F}">
      <dgm:prSet/>
      <dgm:spPr/>
      <dgm:t>
        <a:bodyPr/>
        <a:lstStyle/>
        <a:p>
          <a:endParaRPr lang="en-US"/>
        </a:p>
      </dgm:t>
    </dgm:pt>
    <dgm:pt modelId="{E69FD446-8CB6-491D-8BF6-016B3EBE1966}">
      <dgm:prSet/>
      <dgm:spPr/>
      <dgm:t>
        <a:bodyPr/>
        <a:lstStyle/>
        <a:p>
          <a:pPr rtl="1"/>
          <a:r>
            <a:rPr lang="fa-IR" dirty="0" smtClean="0">
              <a:cs typeface="B Zar" pitchFamily="2" charset="-78"/>
            </a:rPr>
            <a:t>رشد جمعیت</a:t>
          </a:r>
          <a:endParaRPr lang="en-US" dirty="0">
            <a:cs typeface="B Zar" pitchFamily="2" charset="-78"/>
          </a:endParaRPr>
        </a:p>
      </dgm:t>
    </dgm:pt>
    <dgm:pt modelId="{D1B37482-0A7D-4A79-B85E-B4EA104FBD08}" type="parTrans" cxnId="{7B88F20B-3D19-4A5C-B4AC-B53DA6AEB185}">
      <dgm:prSet/>
      <dgm:spPr/>
      <dgm:t>
        <a:bodyPr/>
        <a:lstStyle/>
        <a:p>
          <a:endParaRPr lang="en-US"/>
        </a:p>
      </dgm:t>
    </dgm:pt>
    <dgm:pt modelId="{6E84771B-EA91-4103-80BE-D78BE369B2CA}" type="sibTrans" cxnId="{7B88F20B-3D19-4A5C-B4AC-B53DA6AEB185}">
      <dgm:prSet/>
      <dgm:spPr/>
      <dgm:t>
        <a:bodyPr/>
        <a:lstStyle/>
        <a:p>
          <a:endParaRPr lang="en-US"/>
        </a:p>
      </dgm:t>
    </dgm:pt>
    <dgm:pt modelId="{398444ED-619E-4A2B-BB2D-42389C93DFE0}">
      <dgm:prSet/>
      <dgm:spPr/>
      <dgm:t>
        <a:bodyPr/>
        <a:lstStyle/>
        <a:p>
          <a:pPr rtl="1"/>
          <a:r>
            <a:rPr lang="fa-IR" dirty="0" smtClean="0">
              <a:cs typeface="B Zar" pitchFamily="2" charset="-78"/>
            </a:rPr>
            <a:t>‌ترکیب خانوار</a:t>
          </a:r>
          <a:endParaRPr lang="en-US" dirty="0">
            <a:cs typeface="B Zar" pitchFamily="2" charset="-78"/>
          </a:endParaRPr>
        </a:p>
      </dgm:t>
    </dgm:pt>
    <dgm:pt modelId="{BF3CDA4A-F168-42BD-B85E-9891253FA1E1}" type="parTrans" cxnId="{36C8AF5D-0A87-4F1E-911B-CDBBC496EDF9}">
      <dgm:prSet/>
      <dgm:spPr/>
      <dgm:t>
        <a:bodyPr/>
        <a:lstStyle/>
        <a:p>
          <a:endParaRPr lang="en-US"/>
        </a:p>
      </dgm:t>
    </dgm:pt>
    <dgm:pt modelId="{7192ECCB-0C91-48E1-81BB-B7554C40C242}" type="sibTrans" cxnId="{36C8AF5D-0A87-4F1E-911B-CDBBC496EDF9}">
      <dgm:prSet/>
      <dgm:spPr/>
      <dgm:t>
        <a:bodyPr/>
        <a:lstStyle/>
        <a:p>
          <a:endParaRPr lang="en-US"/>
        </a:p>
      </dgm:t>
    </dgm:pt>
    <dgm:pt modelId="{8DEBA0A3-C2CD-4A83-BA38-696B1500865C}">
      <dgm:prSet/>
      <dgm:spPr/>
      <dgm:t>
        <a:bodyPr/>
        <a:lstStyle/>
        <a:p>
          <a:pPr rtl="1"/>
          <a:r>
            <a:rPr lang="fa-IR" dirty="0" smtClean="0">
              <a:cs typeface="B Zar" pitchFamily="2" charset="-78"/>
            </a:rPr>
            <a:t>نرخ بهره</a:t>
          </a:r>
          <a:endParaRPr lang="en-US" dirty="0">
            <a:cs typeface="B Zar" pitchFamily="2" charset="-78"/>
          </a:endParaRPr>
        </a:p>
      </dgm:t>
    </dgm:pt>
    <dgm:pt modelId="{89530170-F834-47E3-BD29-8635E1453EA9}" type="parTrans" cxnId="{35B2E171-C657-4772-8B65-5E3B39AAA78B}">
      <dgm:prSet/>
      <dgm:spPr/>
      <dgm:t>
        <a:bodyPr/>
        <a:lstStyle/>
        <a:p>
          <a:endParaRPr lang="en-US"/>
        </a:p>
      </dgm:t>
    </dgm:pt>
    <dgm:pt modelId="{0327A942-39C9-4204-8827-45DB03712D3E}" type="sibTrans" cxnId="{35B2E171-C657-4772-8B65-5E3B39AAA78B}">
      <dgm:prSet/>
      <dgm:spPr/>
      <dgm:t>
        <a:bodyPr/>
        <a:lstStyle/>
        <a:p>
          <a:endParaRPr lang="en-US"/>
        </a:p>
      </dgm:t>
    </dgm:pt>
    <dgm:pt modelId="{71479CDF-74E1-4F49-867C-0B2D18056D44}">
      <dgm:prSet/>
      <dgm:spPr/>
      <dgm:t>
        <a:bodyPr/>
        <a:lstStyle/>
        <a:p>
          <a:pPr rtl="1"/>
          <a:r>
            <a:rPr lang="fa-IR" dirty="0" smtClean="0">
              <a:cs typeface="B Zar" pitchFamily="2" charset="-78"/>
            </a:rPr>
            <a:t>رشد اشتغال (کسب‌وکار و مشاغل حرفه‌ای)</a:t>
          </a:r>
          <a:endParaRPr lang="en-US" dirty="0">
            <a:cs typeface="B Zar" pitchFamily="2" charset="-78"/>
          </a:endParaRPr>
        </a:p>
      </dgm:t>
    </dgm:pt>
    <dgm:pt modelId="{EF132880-262E-45A8-A5C4-7F18C2FA70F3}" type="parTrans" cxnId="{C6F0649D-2B7C-4DFD-989F-D0A5F516FFEE}">
      <dgm:prSet/>
      <dgm:spPr/>
      <dgm:t>
        <a:bodyPr/>
        <a:lstStyle/>
        <a:p>
          <a:endParaRPr lang="en-US"/>
        </a:p>
      </dgm:t>
    </dgm:pt>
    <dgm:pt modelId="{B9B95178-A82D-4DE8-A5FC-9AAE58AFF212}" type="sibTrans" cxnId="{C6F0649D-2B7C-4DFD-989F-D0A5F516FFEE}">
      <dgm:prSet/>
      <dgm:spPr/>
      <dgm:t>
        <a:bodyPr/>
        <a:lstStyle/>
        <a:p>
          <a:endParaRPr lang="en-US"/>
        </a:p>
      </dgm:t>
    </dgm:pt>
    <dgm:pt modelId="{57D5E23C-0C30-4F36-8AB7-D318A7F03048}">
      <dgm:prSet/>
      <dgm:spPr/>
      <dgm:t>
        <a:bodyPr/>
        <a:lstStyle/>
        <a:p>
          <a:pPr rtl="1"/>
          <a:r>
            <a:rPr lang="fa-IR" dirty="0" smtClean="0">
              <a:cs typeface="B Titr" pitchFamily="2" charset="-78"/>
            </a:rPr>
            <a:t>آپارتمانی</a:t>
          </a:r>
          <a:endParaRPr lang="en-US" dirty="0">
            <a:cs typeface="B Titr" pitchFamily="2" charset="-78"/>
          </a:endParaRPr>
        </a:p>
      </dgm:t>
    </dgm:pt>
    <dgm:pt modelId="{E874D9D3-4328-4722-B629-68C9CA4343BC}" type="parTrans" cxnId="{720DE777-BE21-41EF-BA3C-3F8C33B9B371}">
      <dgm:prSet/>
      <dgm:spPr/>
      <dgm:t>
        <a:bodyPr/>
        <a:lstStyle/>
        <a:p>
          <a:endParaRPr lang="en-US"/>
        </a:p>
      </dgm:t>
    </dgm:pt>
    <dgm:pt modelId="{0571CA83-AC68-42C2-AB43-71774EAE657B}" type="sibTrans" cxnId="{720DE777-BE21-41EF-BA3C-3F8C33B9B371}">
      <dgm:prSet/>
      <dgm:spPr/>
      <dgm:t>
        <a:bodyPr/>
        <a:lstStyle/>
        <a:p>
          <a:endParaRPr lang="en-US"/>
        </a:p>
      </dgm:t>
    </dgm:pt>
    <dgm:pt modelId="{EC5F5126-B167-4319-9816-829132345C17}">
      <dgm:prSet/>
      <dgm:spPr/>
      <dgm:t>
        <a:bodyPr/>
        <a:lstStyle/>
        <a:p>
          <a:pPr rtl="1"/>
          <a:r>
            <a:rPr lang="fa-IR" dirty="0" smtClean="0">
              <a:cs typeface="B Zar" pitchFamily="2" charset="-78"/>
            </a:rPr>
            <a:t>رشد جمعیت</a:t>
          </a:r>
          <a:endParaRPr lang="en-US" dirty="0">
            <a:cs typeface="B Zar" pitchFamily="2" charset="-78"/>
          </a:endParaRPr>
        </a:p>
      </dgm:t>
    </dgm:pt>
    <dgm:pt modelId="{A84BC0E4-5ECF-4C34-9DEA-63CAAA3103BD}" type="parTrans" cxnId="{DCEDA6C3-CCBB-454E-BF02-97A7711BD468}">
      <dgm:prSet/>
      <dgm:spPr/>
      <dgm:t>
        <a:bodyPr/>
        <a:lstStyle/>
        <a:p>
          <a:endParaRPr lang="en-US"/>
        </a:p>
      </dgm:t>
    </dgm:pt>
    <dgm:pt modelId="{CB733225-FBBC-4AEA-AE37-BC2E7EEC185B}" type="sibTrans" cxnId="{DCEDA6C3-CCBB-454E-BF02-97A7711BD468}">
      <dgm:prSet/>
      <dgm:spPr/>
      <dgm:t>
        <a:bodyPr/>
        <a:lstStyle/>
        <a:p>
          <a:endParaRPr lang="en-US"/>
        </a:p>
      </dgm:t>
    </dgm:pt>
    <dgm:pt modelId="{6431FF7E-1305-4A0D-AE16-425F8223200A}">
      <dgm:prSet/>
      <dgm:spPr/>
      <dgm:t>
        <a:bodyPr/>
        <a:lstStyle/>
        <a:p>
          <a:pPr rtl="1"/>
          <a:r>
            <a:rPr lang="fa-IR" dirty="0" smtClean="0">
              <a:cs typeface="B Zar" pitchFamily="2" charset="-78"/>
            </a:rPr>
            <a:t>ترکیب خانوار</a:t>
          </a:r>
          <a:endParaRPr lang="en-US" dirty="0">
            <a:cs typeface="B Zar" pitchFamily="2" charset="-78"/>
          </a:endParaRPr>
        </a:p>
      </dgm:t>
    </dgm:pt>
    <dgm:pt modelId="{505D20C1-9619-42F5-9E83-096FF3F920C3}" type="parTrans" cxnId="{2E656CE1-68E7-45E2-A8DD-E1A6A03A2F5D}">
      <dgm:prSet/>
      <dgm:spPr/>
      <dgm:t>
        <a:bodyPr/>
        <a:lstStyle/>
        <a:p>
          <a:endParaRPr lang="en-US"/>
        </a:p>
      </dgm:t>
    </dgm:pt>
    <dgm:pt modelId="{CB176283-99B6-4672-9965-3E3C8B47BE61}" type="sibTrans" cxnId="{2E656CE1-68E7-45E2-A8DD-E1A6A03A2F5D}">
      <dgm:prSet/>
      <dgm:spPr/>
      <dgm:t>
        <a:bodyPr/>
        <a:lstStyle/>
        <a:p>
          <a:endParaRPr lang="en-US"/>
        </a:p>
      </dgm:t>
    </dgm:pt>
    <dgm:pt modelId="{D42B1483-DB06-4256-8657-058CF96BDBD6}">
      <dgm:prSet/>
      <dgm:spPr/>
      <dgm:t>
        <a:bodyPr/>
        <a:lstStyle/>
        <a:p>
          <a:pPr rtl="1"/>
          <a:r>
            <a:rPr lang="fa-IR" dirty="0" smtClean="0">
              <a:cs typeface="B Zar" pitchFamily="2" charset="-78"/>
            </a:rPr>
            <a:t>قدرت پرداخت برای خانه‌های محل زندگی</a:t>
          </a:r>
          <a:endParaRPr lang="en-US" dirty="0">
            <a:cs typeface="B Zar" pitchFamily="2" charset="-78"/>
          </a:endParaRPr>
        </a:p>
      </dgm:t>
    </dgm:pt>
    <dgm:pt modelId="{5BFF55DC-6B75-4025-ACE9-BBFB38E1E79E}" type="parTrans" cxnId="{74087440-9CC5-4339-BEFA-0D8C5E4FC119}">
      <dgm:prSet/>
      <dgm:spPr/>
      <dgm:t>
        <a:bodyPr/>
        <a:lstStyle/>
        <a:p>
          <a:endParaRPr lang="en-US"/>
        </a:p>
      </dgm:t>
    </dgm:pt>
    <dgm:pt modelId="{D19EF744-B94D-4AB5-B124-68C6C61E437C}" type="sibTrans" cxnId="{74087440-9CC5-4339-BEFA-0D8C5E4FC119}">
      <dgm:prSet/>
      <dgm:spPr/>
      <dgm:t>
        <a:bodyPr/>
        <a:lstStyle/>
        <a:p>
          <a:endParaRPr lang="en-US"/>
        </a:p>
      </dgm:t>
    </dgm:pt>
    <dgm:pt modelId="{F1AEEFA1-D22F-4610-90DE-05019782E072}">
      <dgm:prSet/>
      <dgm:spPr/>
      <dgm:t>
        <a:bodyPr/>
        <a:lstStyle/>
        <a:p>
          <a:pPr rtl="1"/>
          <a:r>
            <a:rPr lang="fa-IR" dirty="0" smtClean="0">
              <a:cs typeface="B Zar" pitchFamily="2" charset="-78"/>
            </a:rPr>
            <a:t>رشد اشتغال (کارمندان یقه آبی)</a:t>
          </a:r>
          <a:endParaRPr lang="en-US" dirty="0">
            <a:cs typeface="B Zar" pitchFamily="2" charset="-78"/>
          </a:endParaRPr>
        </a:p>
      </dgm:t>
    </dgm:pt>
    <dgm:pt modelId="{83DE1A7E-FBD7-4C6E-9B8D-1828447CA65C}" type="parTrans" cxnId="{94E8159A-1978-4860-A15F-1E7E1BA350E4}">
      <dgm:prSet/>
      <dgm:spPr/>
      <dgm:t>
        <a:bodyPr/>
        <a:lstStyle/>
        <a:p>
          <a:endParaRPr lang="en-US"/>
        </a:p>
      </dgm:t>
    </dgm:pt>
    <dgm:pt modelId="{2FA9E1B1-8DEE-4263-8B8D-E7F97E3E94F7}" type="sibTrans" cxnId="{94E8159A-1978-4860-A15F-1E7E1BA350E4}">
      <dgm:prSet/>
      <dgm:spPr/>
      <dgm:t>
        <a:bodyPr/>
        <a:lstStyle/>
        <a:p>
          <a:endParaRPr lang="en-US"/>
        </a:p>
      </dgm:t>
    </dgm:pt>
    <dgm:pt modelId="{E09D40B3-8BE2-43E1-BDAF-B40EC1B27B19}" type="pres">
      <dgm:prSet presAssocID="{7B256E6E-0587-454E-943B-141376776C61}" presName="theList" presStyleCnt="0">
        <dgm:presLayoutVars>
          <dgm:dir/>
          <dgm:animLvl val="lvl"/>
          <dgm:resizeHandles val="exact"/>
        </dgm:presLayoutVars>
      </dgm:prSet>
      <dgm:spPr/>
      <dgm:t>
        <a:bodyPr/>
        <a:lstStyle/>
        <a:p>
          <a:endParaRPr lang="en-US"/>
        </a:p>
      </dgm:t>
    </dgm:pt>
    <dgm:pt modelId="{8CC11FAD-728C-46B9-ADE0-5F8E23EA04A7}" type="pres">
      <dgm:prSet presAssocID="{D8E0C5EB-0FBF-48D0-83A1-8513DC2CDED6}" presName="compNode" presStyleCnt="0"/>
      <dgm:spPr/>
    </dgm:pt>
    <dgm:pt modelId="{202695C5-47A8-40C8-B73D-C78A96CFAFB8}" type="pres">
      <dgm:prSet presAssocID="{D8E0C5EB-0FBF-48D0-83A1-8513DC2CDED6}" presName="aNode" presStyleLbl="bgShp" presStyleIdx="0" presStyleCnt="2"/>
      <dgm:spPr/>
      <dgm:t>
        <a:bodyPr/>
        <a:lstStyle/>
        <a:p>
          <a:endParaRPr lang="en-US"/>
        </a:p>
      </dgm:t>
    </dgm:pt>
    <dgm:pt modelId="{C62B2CDC-0DD6-4D74-8EDE-09883210C5B7}" type="pres">
      <dgm:prSet presAssocID="{D8E0C5EB-0FBF-48D0-83A1-8513DC2CDED6}" presName="textNode" presStyleLbl="bgShp" presStyleIdx="0" presStyleCnt="2"/>
      <dgm:spPr/>
      <dgm:t>
        <a:bodyPr/>
        <a:lstStyle/>
        <a:p>
          <a:endParaRPr lang="en-US"/>
        </a:p>
      </dgm:t>
    </dgm:pt>
    <dgm:pt modelId="{62B265C1-5720-497E-9392-D567EF15C5B0}" type="pres">
      <dgm:prSet presAssocID="{D8E0C5EB-0FBF-48D0-83A1-8513DC2CDED6}" presName="compChildNode" presStyleCnt="0"/>
      <dgm:spPr/>
    </dgm:pt>
    <dgm:pt modelId="{0ADC53DD-BC72-4D6D-AF94-0560901E4FBD}" type="pres">
      <dgm:prSet presAssocID="{D8E0C5EB-0FBF-48D0-83A1-8513DC2CDED6}" presName="theInnerList" presStyleCnt="0"/>
      <dgm:spPr/>
    </dgm:pt>
    <dgm:pt modelId="{C0D4E1DD-868D-4DC1-9404-33A06A1F2B9A}" type="pres">
      <dgm:prSet presAssocID="{E69FD446-8CB6-491D-8BF6-016B3EBE1966}" presName="childNode" presStyleLbl="node1" presStyleIdx="0" presStyleCnt="8">
        <dgm:presLayoutVars>
          <dgm:bulletEnabled val="1"/>
        </dgm:presLayoutVars>
      </dgm:prSet>
      <dgm:spPr/>
      <dgm:t>
        <a:bodyPr/>
        <a:lstStyle/>
        <a:p>
          <a:endParaRPr lang="en-US"/>
        </a:p>
      </dgm:t>
    </dgm:pt>
    <dgm:pt modelId="{89245414-61D5-42D3-906F-7645725CBE99}" type="pres">
      <dgm:prSet presAssocID="{E69FD446-8CB6-491D-8BF6-016B3EBE1966}" presName="aSpace2" presStyleCnt="0"/>
      <dgm:spPr/>
    </dgm:pt>
    <dgm:pt modelId="{0FB1F988-C859-4F87-A0F9-C4141A50D8F3}" type="pres">
      <dgm:prSet presAssocID="{398444ED-619E-4A2B-BB2D-42389C93DFE0}" presName="childNode" presStyleLbl="node1" presStyleIdx="1" presStyleCnt="8">
        <dgm:presLayoutVars>
          <dgm:bulletEnabled val="1"/>
        </dgm:presLayoutVars>
      </dgm:prSet>
      <dgm:spPr/>
      <dgm:t>
        <a:bodyPr/>
        <a:lstStyle/>
        <a:p>
          <a:endParaRPr lang="en-US"/>
        </a:p>
      </dgm:t>
    </dgm:pt>
    <dgm:pt modelId="{45BBC616-53F2-40F9-A073-C97035381A3D}" type="pres">
      <dgm:prSet presAssocID="{398444ED-619E-4A2B-BB2D-42389C93DFE0}" presName="aSpace2" presStyleCnt="0"/>
      <dgm:spPr/>
    </dgm:pt>
    <dgm:pt modelId="{3A7263D8-AA07-4008-BCEF-BFC43BA5EDFD}" type="pres">
      <dgm:prSet presAssocID="{8DEBA0A3-C2CD-4A83-BA38-696B1500865C}" presName="childNode" presStyleLbl="node1" presStyleIdx="2" presStyleCnt="8">
        <dgm:presLayoutVars>
          <dgm:bulletEnabled val="1"/>
        </dgm:presLayoutVars>
      </dgm:prSet>
      <dgm:spPr/>
      <dgm:t>
        <a:bodyPr/>
        <a:lstStyle/>
        <a:p>
          <a:endParaRPr lang="en-US"/>
        </a:p>
      </dgm:t>
    </dgm:pt>
    <dgm:pt modelId="{A9F28D7C-8089-44DE-A709-0CDA7B9ECC26}" type="pres">
      <dgm:prSet presAssocID="{8DEBA0A3-C2CD-4A83-BA38-696B1500865C}" presName="aSpace2" presStyleCnt="0"/>
      <dgm:spPr/>
    </dgm:pt>
    <dgm:pt modelId="{3E288844-964C-4154-9790-8D3C83D6C361}" type="pres">
      <dgm:prSet presAssocID="{71479CDF-74E1-4F49-867C-0B2D18056D44}" presName="childNode" presStyleLbl="node1" presStyleIdx="3" presStyleCnt="8">
        <dgm:presLayoutVars>
          <dgm:bulletEnabled val="1"/>
        </dgm:presLayoutVars>
      </dgm:prSet>
      <dgm:spPr/>
      <dgm:t>
        <a:bodyPr/>
        <a:lstStyle/>
        <a:p>
          <a:endParaRPr lang="en-US"/>
        </a:p>
      </dgm:t>
    </dgm:pt>
    <dgm:pt modelId="{490868CA-2A72-456A-866E-A6D46413F7EE}" type="pres">
      <dgm:prSet presAssocID="{D8E0C5EB-0FBF-48D0-83A1-8513DC2CDED6}" presName="aSpace" presStyleCnt="0"/>
      <dgm:spPr/>
    </dgm:pt>
    <dgm:pt modelId="{519A4E18-5811-451E-B83A-5811DF0BA948}" type="pres">
      <dgm:prSet presAssocID="{57D5E23C-0C30-4F36-8AB7-D318A7F03048}" presName="compNode" presStyleCnt="0"/>
      <dgm:spPr/>
    </dgm:pt>
    <dgm:pt modelId="{A72E7833-DD4D-48E8-AD63-9DCE474C4BB6}" type="pres">
      <dgm:prSet presAssocID="{57D5E23C-0C30-4F36-8AB7-D318A7F03048}" presName="aNode" presStyleLbl="bgShp" presStyleIdx="1" presStyleCnt="2"/>
      <dgm:spPr/>
      <dgm:t>
        <a:bodyPr/>
        <a:lstStyle/>
        <a:p>
          <a:endParaRPr lang="en-US"/>
        </a:p>
      </dgm:t>
    </dgm:pt>
    <dgm:pt modelId="{3697E45D-2EC3-4080-8C78-911F9E083065}" type="pres">
      <dgm:prSet presAssocID="{57D5E23C-0C30-4F36-8AB7-D318A7F03048}" presName="textNode" presStyleLbl="bgShp" presStyleIdx="1" presStyleCnt="2"/>
      <dgm:spPr/>
      <dgm:t>
        <a:bodyPr/>
        <a:lstStyle/>
        <a:p>
          <a:endParaRPr lang="en-US"/>
        </a:p>
      </dgm:t>
    </dgm:pt>
    <dgm:pt modelId="{28B53A0F-FCEB-4FA8-930B-B4F6E6F4F0DE}" type="pres">
      <dgm:prSet presAssocID="{57D5E23C-0C30-4F36-8AB7-D318A7F03048}" presName="compChildNode" presStyleCnt="0"/>
      <dgm:spPr/>
    </dgm:pt>
    <dgm:pt modelId="{D99C8949-2C95-446A-B8F4-5BB5335ECB4C}" type="pres">
      <dgm:prSet presAssocID="{57D5E23C-0C30-4F36-8AB7-D318A7F03048}" presName="theInnerList" presStyleCnt="0"/>
      <dgm:spPr/>
    </dgm:pt>
    <dgm:pt modelId="{0A6854EC-1AF3-4498-B970-B68235F5DFF1}" type="pres">
      <dgm:prSet presAssocID="{EC5F5126-B167-4319-9816-829132345C17}" presName="childNode" presStyleLbl="node1" presStyleIdx="4" presStyleCnt="8">
        <dgm:presLayoutVars>
          <dgm:bulletEnabled val="1"/>
        </dgm:presLayoutVars>
      </dgm:prSet>
      <dgm:spPr/>
      <dgm:t>
        <a:bodyPr/>
        <a:lstStyle/>
        <a:p>
          <a:endParaRPr lang="en-US"/>
        </a:p>
      </dgm:t>
    </dgm:pt>
    <dgm:pt modelId="{79C60588-5108-4E48-A214-18424D615906}" type="pres">
      <dgm:prSet presAssocID="{EC5F5126-B167-4319-9816-829132345C17}" presName="aSpace2" presStyleCnt="0"/>
      <dgm:spPr/>
    </dgm:pt>
    <dgm:pt modelId="{E9A17F49-6988-42BB-AC49-D9A3ED22362B}" type="pres">
      <dgm:prSet presAssocID="{6431FF7E-1305-4A0D-AE16-425F8223200A}" presName="childNode" presStyleLbl="node1" presStyleIdx="5" presStyleCnt="8">
        <dgm:presLayoutVars>
          <dgm:bulletEnabled val="1"/>
        </dgm:presLayoutVars>
      </dgm:prSet>
      <dgm:spPr/>
      <dgm:t>
        <a:bodyPr/>
        <a:lstStyle/>
        <a:p>
          <a:endParaRPr lang="en-US"/>
        </a:p>
      </dgm:t>
    </dgm:pt>
    <dgm:pt modelId="{FFD37CF3-E4B7-4182-92AC-F7576D2256EB}" type="pres">
      <dgm:prSet presAssocID="{6431FF7E-1305-4A0D-AE16-425F8223200A}" presName="aSpace2" presStyleCnt="0"/>
      <dgm:spPr/>
    </dgm:pt>
    <dgm:pt modelId="{9AED45AC-C4DF-4EB3-953F-E08595FE1D46}" type="pres">
      <dgm:prSet presAssocID="{D42B1483-DB06-4256-8657-058CF96BDBD6}" presName="childNode" presStyleLbl="node1" presStyleIdx="6" presStyleCnt="8">
        <dgm:presLayoutVars>
          <dgm:bulletEnabled val="1"/>
        </dgm:presLayoutVars>
      </dgm:prSet>
      <dgm:spPr/>
      <dgm:t>
        <a:bodyPr/>
        <a:lstStyle/>
        <a:p>
          <a:endParaRPr lang="en-US"/>
        </a:p>
      </dgm:t>
    </dgm:pt>
    <dgm:pt modelId="{9CB1756D-08DD-4DC0-A9B3-3C06460F7727}" type="pres">
      <dgm:prSet presAssocID="{D42B1483-DB06-4256-8657-058CF96BDBD6}" presName="aSpace2" presStyleCnt="0"/>
      <dgm:spPr/>
    </dgm:pt>
    <dgm:pt modelId="{1138CD52-55D2-4984-8BBB-E21E350C29A9}" type="pres">
      <dgm:prSet presAssocID="{F1AEEFA1-D22F-4610-90DE-05019782E072}" presName="childNode" presStyleLbl="node1" presStyleIdx="7" presStyleCnt="8">
        <dgm:presLayoutVars>
          <dgm:bulletEnabled val="1"/>
        </dgm:presLayoutVars>
      </dgm:prSet>
      <dgm:spPr/>
      <dgm:t>
        <a:bodyPr/>
        <a:lstStyle/>
        <a:p>
          <a:endParaRPr lang="en-US"/>
        </a:p>
      </dgm:t>
    </dgm:pt>
  </dgm:ptLst>
  <dgm:cxnLst>
    <dgm:cxn modelId="{54841197-5018-41F8-B3FF-A4595224707F}" srcId="{7B256E6E-0587-454E-943B-141376776C61}" destId="{D8E0C5EB-0FBF-48D0-83A1-8513DC2CDED6}" srcOrd="0" destOrd="0" parTransId="{1C2A9FB7-E982-4D8F-9617-7751D6BF3163}" sibTransId="{FEA03E20-6228-401C-B1D0-9F69E4ADF4A4}"/>
    <dgm:cxn modelId="{720DE777-BE21-41EF-BA3C-3F8C33B9B371}" srcId="{7B256E6E-0587-454E-943B-141376776C61}" destId="{57D5E23C-0C30-4F36-8AB7-D318A7F03048}" srcOrd="1" destOrd="0" parTransId="{E874D9D3-4328-4722-B629-68C9CA4343BC}" sibTransId="{0571CA83-AC68-42C2-AB43-71774EAE657B}"/>
    <dgm:cxn modelId="{9E28B657-AB32-4205-9F91-40755AD3B5AF}" type="presOf" srcId="{D42B1483-DB06-4256-8657-058CF96BDBD6}" destId="{9AED45AC-C4DF-4EB3-953F-E08595FE1D46}" srcOrd="0" destOrd="0" presId="urn:microsoft.com/office/officeart/2005/8/layout/lProcess2"/>
    <dgm:cxn modelId="{148E538F-AB35-423D-B560-C9EE5BC58E11}" type="presOf" srcId="{7B256E6E-0587-454E-943B-141376776C61}" destId="{E09D40B3-8BE2-43E1-BDAF-B40EC1B27B19}" srcOrd="0" destOrd="0" presId="urn:microsoft.com/office/officeart/2005/8/layout/lProcess2"/>
    <dgm:cxn modelId="{C6F0649D-2B7C-4DFD-989F-D0A5F516FFEE}" srcId="{D8E0C5EB-0FBF-48D0-83A1-8513DC2CDED6}" destId="{71479CDF-74E1-4F49-867C-0B2D18056D44}" srcOrd="3" destOrd="0" parTransId="{EF132880-262E-45A8-A5C4-7F18C2FA70F3}" sibTransId="{B9B95178-A82D-4DE8-A5FC-9AAE58AFF212}"/>
    <dgm:cxn modelId="{7B88F20B-3D19-4A5C-B4AC-B53DA6AEB185}" srcId="{D8E0C5EB-0FBF-48D0-83A1-8513DC2CDED6}" destId="{E69FD446-8CB6-491D-8BF6-016B3EBE1966}" srcOrd="0" destOrd="0" parTransId="{D1B37482-0A7D-4A79-B85E-B4EA104FBD08}" sibTransId="{6E84771B-EA91-4103-80BE-D78BE369B2CA}"/>
    <dgm:cxn modelId="{27EFDF82-128D-4291-943F-6224F545EE92}" type="presOf" srcId="{71479CDF-74E1-4F49-867C-0B2D18056D44}" destId="{3E288844-964C-4154-9790-8D3C83D6C361}" srcOrd="0" destOrd="0" presId="urn:microsoft.com/office/officeart/2005/8/layout/lProcess2"/>
    <dgm:cxn modelId="{35B2E171-C657-4772-8B65-5E3B39AAA78B}" srcId="{D8E0C5EB-0FBF-48D0-83A1-8513DC2CDED6}" destId="{8DEBA0A3-C2CD-4A83-BA38-696B1500865C}" srcOrd="2" destOrd="0" parTransId="{89530170-F834-47E3-BD29-8635E1453EA9}" sibTransId="{0327A942-39C9-4204-8827-45DB03712D3E}"/>
    <dgm:cxn modelId="{94E8159A-1978-4860-A15F-1E7E1BA350E4}" srcId="{57D5E23C-0C30-4F36-8AB7-D318A7F03048}" destId="{F1AEEFA1-D22F-4610-90DE-05019782E072}" srcOrd="3" destOrd="0" parTransId="{83DE1A7E-FBD7-4C6E-9B8D-1828447CA65C}" sibTransId="{2FA9E1B1-8DEE-4263-8B8D-E7F97E3E94F7}"/>
    <dgm:cxn modelId="{392ACD52-2092-4189-85F2-E8E548ECDFD8}" type="presOf" srcId="{EC5F5126-B167-4319-9816-829132345C17}" destId="{0A6854EC-1AF3-4498-B970-B68235F5DFF1}" srcOrd="0" destOrd="0" presId="urn:microsoft.com/office/officeart/2005/8/layout/lProcess2"/>
    <dgm:cxn modelId="{2E656CE1-68E7-45E2-A8DD-E1A6A03A2F5D}" srcId="{57D5E23C-0C30-4F36-8AB7-D318A7F03048}" destId="{6431FF7E-1305-4A0D-AE16-425F8223200A}" srcOrd="1" destOrd="0" parTransId="{505D20C1-9619-42F5-9E83-096FF3F920C3}" sibTransId="{CB176283-99B6-4672-9965-3E3C8B47BE61}"/>
    <dgm:cxn modelId="{74087440-9CC5-4339-BEFA-0D8C5E4FC119}" srcId="{57D5E23C-0C30-4F36-8AB7-D318A7F03048}" destId="{D42B1483-DB06-4256-8657-058CF96BDBD6}" srcOrd="2" destOrd="0" parTransId="{5BFF55DC-6B75-4025-ACE9-BBFB38E1E79E}" sibTransId="{D19EF744-B94D-4AB5-B124-68C6C61E437C}"/>
    <dgm:cxn modelId="{4E8897B6-0A3E-4046-A915-90FAE35CF220}" type="presOf" srcId="{57D5E23C-0C30-4F36-8AB7-D318A7F03048}" destId="{A72E7833-DD4D-48E8-AD63-9DCE474C4BB6}" srcOrd="0" destOrd="0" presId="urn:microsoft.com/office/officeart/2005/8/layout/lProcess2"/>
    <dgm:cxn modelId="{C87A924F-1DFB-472B-8F0B-2936C47DAD6E}" type="presOf" srcId="{D8E0C5EB-0FBF-48D0-83A1-8513DC2CDED6}" destId="{202695C5-47A8-40C8-B73D-C78A96CFAFB8}" srcOrd="0" destOrd="0" presId="urn:microsoft.com/office/officeart/2005/8/layout/lProcess2"/>
    <dgm:cxn modelId="{786C2689-C104-42B6-9004-6789BB45A648}" type="presOf" srcId="{8DEBA0A3-C2CD-4A83-BA38-696B1500865C}" destId="{3A7263D8-AA07-4008-BCEF-BFC43BA5EDFD}" srcOrd="0" destOrd="0" presId="urn:microsoft.com/office/officeart/2005/8/layout/lProcess2"/>
    <dgm:cxn modelId="{113CE1CD-C317-4FF9-8504-913F0CF85D8D}" type="presOf" srcId="{6431FF7E-1305-4A0D-AE16-425F8223200A}" destId="{E9A17F49-6988-42BB-AC49-D9A3ED22362B}" srcOrd="0" destOrd="0" presId="urn:microsoft.com/office/officeart/2005/8/layout/lProcess2"/>
    <dgm:cxn modelId="{D47A108F-E691-4752-9BAC-60E1852BB7CF}" type="presOf" srcId="{57D5E23C-0C30-4F36-8AB7-D318A7F03048}" destId="{3697E45D-2EC3-4080-8C78-911F9E083065}" srcOrd="1" destOrd="0" presId="urn:microsoft.com/office/officeart/2005/8/layout/lProcess2"/>
    <dgm:cxn modelId="{D4CF4C6C-720A-4EF7-BD59-0D19F95905FE}" type="presOf" srcId="{F1AEEFA1-D22F-4610-90DE-05019782E072}" destId="{1138CD52-55D2-4984-8BBB-E21E350C29A9}" srcOrd="0" destOrd="0" presId="urn:microsoft.com/office/officeart/2005/8/layout/lProcess2"/>
    <dgm:cxn modelId="{D073FE9E-6B5D-4C91-9D75-65CBC1FB3F32}" type="presOf" srcId="{D8E0C5EB-0FBF-48D0-83A1-8513DC2CDED6}" destId="{C62B2CDC-0DD6-4D74-8EDE-09883210C5B7}" srcOrd="1" destOrd="0" presId="urn:microsoft.com/office/officeart/2005/8/layout/lProcess2"/>
    <dgm:cxn modelId="{9EBFEE95-CE47-4267-A218-1CC808843A7F}" type="presOf" srcId="{E69FD446-8CB6-491D-8BF6-016B3EBE1966}" destId="{C0D4E1DD-868D-4DC1-9404-33A06A1F2B9A}" srcOrd="0" destOrd="0" presId="urn:microsoft.com/office/officeart/2005/8/layout/lProcess2"/>
    <dgm:cxn modelId="{DCEDA6C3-CCBB-454E-BF02-97A7711BD468}" srcId="{57D5E23C-0C30-4F36-8AB7-D318A7F03048}" destId="{EC5F5126-B167-4319-9816-829132345C17}" srcOrd="0" destOrd="0" parTransId="{A84BC0E4-5ECF-4C34-9DEA-63CAAA3103BD}" sibTransId="{CB733225-FBBC-4AEA-AE37-BC2E7EEC185B}"/>
    <dgm:cxn modelId="{36C8AF5D-0A87-4F1E-911B-CDBBC496EDF9}" srcId="{D8E0C5EB-0FBF-48D0-83A1-8513DC2CDED6}" destId="{398444ED-619E-4A2B-BB2D-42389C93DFE0}" srcOrd="1" destOrd="0" parTransId="{BF3CDA4A-F168-42BD-B85E-9891253FA1E1}" sibTransId="{7192ECCB-0C91-48E1-81BB-B7554C40C242}"/>
    <dgm:cxn modelId="{1946E6CF-6B48-4D88-8C72-21704826F986}" type="presOf" srcId="{398444ED-619E-4A2B-BB2D-42389C93DFE0}" destId="{0FB1F988-C859-4F87-A0F9-C4141A50D8F3}" srcOrd="0" destOrd="0" presId="urn:microsoft.com/office/officeart/2005/8/layout/lProcess2"/>
    <dgm:cxn modelId="{9A9C7C00-1EA0-4D2E-A993-0E1919E8DF28}" type="presParOf" srcId="{E09D40B3-8BE2-43E1-BDAF-B40EC1B27B19}" destId="{8CC11FAD-728C-46B9-ADE0-5F8E23EA04A7}" srcOrd="0" destOrd="0" presId="urn:microsoft.com/office/officeart/2005/8/layout/lProcess2"/>
    <dgm:cxn modelId="{2E505CCE-1512-4A86-9FF8-C0AB3BEFFC18}" type="presParOf" srcId="{8CC11FAD-728C-46B9-ADE0-5F8E23EA04A7}" destId="{202695C5-47A8-40C8-B73D-C78A96CFAFB8}" srcOrd="0" destOrd="0" presId="urn:microsoft.com/office/officeart/2005/8/layout/lProcess2"/>
    <dgm:cxn modelId="{FC8E68DA-41BB-40E8-8FD7-4A9C50287089}" type="presParOf" srcId="{8CC11FAD-728C-46B9-ADE0-5F8E23EA04A7}" destId="{C62B2CDC-0DD6-4D74-8EDE-09883210C5B7}" srcOrd="1" destOrd="0" presId="urn:microsoft.com/office/officeart/2005/8/layout/lProcess2"/>
    <dgm:cxn modelId="{73A695A8-0035-4E72-AF7E-F2B272A9AA33}" type="presParOf" srcId="{8CC11FAD-728C-46B9-ADE0-5F8E23EA04A7}" destId="{62B265C1-5720-497E-9392-D567EF15C5B0}" srcOrd="2" destOrd="0" presId="urn:microsoft.com/office/officeart/2005/8/layout/lProcess2"/>
    <dgm:cxn modelId="{D3BF77A1-5620-4A98-BFAA-A6DB9CBE6E43}" type="presParOf" srcId="{62B265C1-5720-497E-9392-D567EF15C5B0}" destId="{0ADC53DD-BC72-4D6D-AF94-0560901E4FBD}" srcOrd="0" destOrd="0" presId="urn:microsoft.com/office/officeart/2005/8/layout/lProcess2"/>
    <dgm:cxn modelId="{5612293F-B8AA-4947-AA59-DED2C5A39E3F}" type="presParOf" srcId="{0ADC53DD-BC72-4D6D-AF94-0560901E4FBD}" destId="{C0D4E1DD-868D-4DC1-9404-33A06A1F2B9A}" srcOrd="0" destOrd="0" presId="urn:microsoft.com/office/officeart/2005/8/layout/lProcess2"/>
    <dgm:cxn modelId="{62EB83BF-C628-4C87-AF7A-EBF2206856B2}" type="presParOf" srcId="{0ADC53DD-BC72-4D6D-AF94-0560901E4FBD}" destId="{89245414-61D5-42D3-906F-7645725CBE99}" srcOrd="1" destOrd="0" presId="urn:microsoft.com/office/officeart/2005/8/layout/lProcess2"/>
    <dgm:cxn modelId="{7CF060BE-F96F-49A0-B618-B6008E6DF292}" type="presParOf" srcId="{0ADC53DD-BC72-4D6D-AF94-0560901E4FBD}" destId="{0FB1F988-C859-4F87-A0F9-C4141A50D8F3}" srcOrd="2" destOrd="0" presId="urn:microsoft.com/office/officeart/2005/8/layout/lProcess2"/>
    <dgm:cxn modelId="{DAD4D880-5851-4BF3-B5F9-A212CAF7F2BC}" type="presParOf" srcId="{0ADC53DD-BC72-4D6D-AF94-0560901E4FBD}" destId="{45BBC616-53F2-40F9-A073-C97035381A3D}" srcOrd="3" destOrd="0" presId="urn:microsoft.com/office/officeart/2005/8/layout/lProcess2"/>
    <dgm:cxn modelId="{560455F7-E0CD-45BC-A81A-37CBE6C62E81}" type="presParOf" srcId="{0ADC53DD-BC72-4D6D-AF94-0560901E4FBD}" destId="{3A7263D8-AA07-4008-BCEF-BFC43BA5EDFD}" srcOrd="4" destOrd="0" presId="urn:microsoft.com/office/officeart/2005/8/layout/lProcess2"/>
    <dgm:cxn modelId="{85297850-7892-436C-AF75-B6442553AB6D}" type="presParOf" srcId="{0ADC53DD-BC72-4D6D-AF94-0560901E4FBD}" destId="{A9F28D7C-8089-44DE-A709-0CDA7B9ECC26}" srcOrd="5" destOrd="0" presId="urn:microsoft.com/office/officeart/2005/8/layout/lProcess2"/>
    <dgm:cxn modelId="{B7A3E865-C5BF-48EA-9F82-DCE0AC544580}" type="presParOf" srcId="{0ADC53DD-BC72-4D6D-AF94-0560901E4FBD}" destId="{3E288844-964C-4154-9790-8D3C83D6C361}" srcOrd="6" destOrd="0" presId="urn:microsoft.com/office/officeart/2005/8/layout/lProcess2"/>
    <dgm:cxn modelId="{537843BD-4E9B-4961-BB8C-1F313F3A4A98}" type="presParOf" srcId="{E09D40B3-8BE2-43E1-BDAF-B40EC1B27B19}" destId="{490868CA-2A72-456A-866E-A6D46413F7EE}" srcOrd="1" destOrd="0" presId="urn:microsoft.com/office/officeart/2005/8/layout/lProcess2"/>
    <dgm:cxn modelId="{D3E9EACF-7FF4-4F98-9796-DA2FE928B216}" type="presParOf" srcId="{E09D40B3-8BE2-43E1-BDAF-B40EC1B27B19}" destId="{519A4E18-5811-451E-B83A-5811DF0BA948}" srcOrd="2" destOrd="0" presId="urn:microsoft.com/office/officeart/2005/8/layout/lProcess2"/>
    <dgm:cxn modelId="{C07866BB-87FF-4D9A-8B23-42400F36DA1F}" type="presParOf" srcId="{519A4E18-5811-451E-B83A-5811DF0BA948}" destId="{A72E7833-DD4D-48E8-AD63-9DCE474C4BB6}" srcOrd="0" destOrd="0" presId="urn:microsoft.com/office/officeart/2005/8/layout/lProcess2"/>
    <dgm:cxn modelId="{73C2E42A-BF56-4FB0-8869-D1B7E5A18928}" type="presParOf" srcId="{519A4E18-5811-451E-B83A-5811DF0BA948}" destId="{3697E45D-2EC3-4080-8C78-911F9E083065}" srcOrd="1" destOrd="0" presId="urn:microsoft.com/office/officeart/2005/8/layout/lProcess2"/>
    <dgm:cxn modelId="{C1EC56F6-5464-4C40-BDAC-DD06DBB23110}" type="presParOf" srcId="{519A4E18-5811-451E-B83A-5811DF0BA948}" destId="{28B53A0F-FCEB-4FA8-930B-B4F6E6F4F0DE}" srcOrd="2" destOrd="0" presId="urn:microsoft.com/office/officeart/2005/8/layout/lProcess2"/>
    <dgm:cxn modelId="{647AEB32-9E2E-4320-9FA5-E56FABC334B8}" type="presParOf" srcId="{28B53A0F-FCEB-4FA8-930B-B4F6E6F4F0DE}" destId="{D99C8949-2C95-446A-B8F4-5BB5335ECB4C}" srcOrd="0" destOrd="0" presId="urn:microsoft.com/office/officeart/2005/8/layout/lProcess2"/>
    <dgm:cxn modelId="{0EA7682E-5E0D-4280-8446-BC574B217D6A}" type="presParOf" srcId="{D99C8949-2C95-446A-B8F4-5BB5335ECB4C}" destId="{0A6854EC-1AF3-4498-B970-B68235F5DFF1}" srcOrd="0" destOrd="0" presId="urn:microsoft.com/office/officeart/2005/8/layout/lProcess2"/>
    <dgm:cxn modelId="{7C6555B6-56EC-44CC-B547-A4C0CAF6CDDF}" type="presParOf" srcId="{D99C8949-2C95-446A-B8F4-5BB5335ECB4C}" destId="{79C60588-5108-4E48-A214-18424D615906}" srcOrd="1" destOrd="0" presId="urn:microsoft.com/office/officeart/2005/8/layout/lProcess2"/>
    <dgm:cxn modelId="{FA20028A-849B-496C-8324-D3EF03BB221B}" type="presParOf" srcId="{D99C8949-2C95-446A-B8F4-5BB5335ECB4C}" destId="{E9A17F49-6988-42BB-AC49-D9A3ED22362B}" srcOrd="2" destOrd="0" presId="urn:microsoft.com/office/officeart/2005/8/layout/lProcess2"/>
    <dgm:cxn modelId="{A720AE21-49E9-4717-868E-4D47E98B413D}" type="presParOf" srcId="{D99C8949-2C95-446A-B8F4-5BB5335ECB4C}" destId="{FFD37CF3-E4B7-4182-92AC-F7576D2256EB}" srcOrd="3" destOrd="0" presId="urn:microsoft.com/office/officeart/2005/8/layout/lProcess2"/>
    <dgm:cxn modelId="{A813FECD-7636-47F2-96A9-9ED744B2D200}" type="presParOf" srcId="{D99C8949-2C95-446A-B8F4-5BB5335ECB4C}" destId="{9AED45AC-C4DF-4EB3-953F-E08595FE1D46}" srcOrd="4" destOrd="0" presId="urn:microsoft.com/office/officeart/2005/8/layout/lProcess2"/>
    <dgm:cxn modelId="{7CB27DC2-0989-4CC9-BEAD-478FD716BAC2}" type="presParOf" srcId="{D99C8949-2C95-446A-B8F4-5BB5335ECB4C}" destId="{9CB1756D-08DD-4DC0-A9B3-3C06460F7727}" srcOrd="5" destOrd="0" presId="urn:microsoft.com/office/officeart/2005/8/layout/lProcess2"/>
    <dgm:cxn modelId="{D95DE3C2-AD04-42CA-A546-E2F1FFA1CECC}" type="presParOf" srcId="{D99C8949-2C95-446A-B8F4-5BB5335ECB4C}" destId="{1138CD52-55D2-4984-8BBB-E21E350C29A9}" srcOrd="6"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AF2D924-20FE-49AD-B7FD-777B3758DDB3}" type="doc">
      <dgm:prSet loTypeId="urn:microsoft.com/office/officeart/2005/8/layout/list1" loCatId="list" qsTypeId="urn:microsoft.com/office/officeart/2005/8/quickstyle/simple5" qsCatId="simple" csTypeId="urn:microsoft.com/office/officeart/2005/8/colors/colorful1" csCatId="colorful" phldr="1"/>
      <dgm:spPr/>
      <dgm:t>
        <a:bodyPr/>
        <a:lstStyle/>
        <a:p>
          <a:endParaRPr lang="en-US"/>
        </a:p>
      </dgm:t>
    </dgm:pt>
    <dgm:pt modelId="{0F11C775-6946-402E-A298-AC50B96BACD6}">
      <dgm:prSet/>
      <dgm:spPr/>
      <dgm:t>
        <a:bodyPr/>
        <a:lstStyle/>
        <a:p>
          <a:pPr algn="ctr" rtl="1"/>
          <a:r>
            <a:rPr lang="fa-IR" dirty="0" smtClean="0">
              <a:cs typeface="B Titr" pitchFamily="2" charset="-78"/>
            </a:rPr>
            <a:t>مراکز خرده‌فروشی</a:t>
          </a:r>
          <a:endParaRPr lang="en-US" dirty="0">
            <a:cs typeface="B Titr" pitchFamily="2" charset="-78"/>
          </a:endParaRPr>
        </a:p>
      </dgm:t>
    </dgm:pt>
    <dgm:pt modelId="{794ECD84-50FF-4FDC-AA69-A5B2317C50CF}" type="parTrans" cxnId="{FC54D6B5-3E14-425E-A939-7B012E0F19CC}">
      <dgm:prSet/>
      <dgm:spPr/>
      <dgm:t>
        <a:bodyPr/>
        <a:lstStyle/>
        <a:p>
          <a:pPr algn="ctr"/>
          <a:endParaRPr lang="en-US">
            <a:cs typeface="B Zar" pitchFamily="2" charset="-78"/>
          </a:endParaRPr>
        </a:p>
      </dgm:t>
    </dgm:pt>
    <dgm:pt modelId="{177AAABE-DFEB-407B-A9C5-EF908B58ECA1}" type="sibTrans" cxnId="{FC54D6B5-3E14-425E-A939-7B012E0F19CC}">
      <dgm:prSet/>
      <dgm:spPr/>
      <dgm:t>
        <a:bodyPr/>
        <a:lstStyle/>
        <a:p>
          <a:pPr algn="ctr"/>
          <a:endParaRPr lang="en-US">
            <a:cs typeface="B Zar" pitchFamily="2" charset="-78"/>
          </a:endParaRPr>
        </a:p>
      </dgm:t>
    </dgm:pt>
    <dgm:pt modelId="{9794AB36-DCA0-4DC8-8B51-C6413EE988CB}">
      <dgm:prSet/>
      <dgm:spPr/>
      <dgm:t>
        <a:bodyPr/>
        <a:lstStyle/>
        <a:p>
          <a:pPr algn="r" rtl="1"/>
          <a:r>
            <a:rPr lang="fa-IR" dirty="0" smtClean="0">
              <a:cs typeface="B Zar" pitchFamily="2" charset="-78"/>
            </a:rPr>
            <a:t>کل درآمد قابل‌تصرف</a:t>
          </a:r>
          <a:endParaRPr lang="en-US" dirty="0">
            <a:cs typeface="B Zar" pitchFamily="2" charset="-78"/>
          </a:endParaRPr>
        </a:p>
      </dgm:t>
    </dgm:pt>
    <dgm:pt modelId="{0A9FE3FD-E2F5-46F2-9254-2AA0123E3440}" type="parTrans" cxnId="{55B10F5E-099F-47FF-BE7D-D5007A978C2C}">
      <dgm:prSet/>
      <dgm:spPr/>
      <dgm:t>
        <a:bodyPr/>
        <a:lstStyle/>
        <a:p>
          <a:pPr algn="ctr"/>
          <a:endParaRPr lang="en-US">
            <a:cs typeface="B Zar" pitchFamily="2" charset="-78"/>
          </a:endParaRPr>
        </a:p>
      </dgm:t>
    </dgm:pt>
    <dgm:pt modelId="{437B98C6-8540-4E41-A08C-8586F07553C9}" type="sibTrans" cxnId="{55B10F5E-099F-47FF-BE7D-D5007A978C2C}">
      <dgm:prSet/>
      <dgm:spPr/>
      <dgm:t>
        <a:bodyPr/>
        <a:lstStyle/>
        <a:p>
          <a:pPr algn="ctr"/>
          <a:endParaRPr lang="en-US">
            <a:cs typeface="B Zar" pitchFamily="2" charset="-78"/>
          </a:endParaRPr>
        </a:p>
      </dgm:t>
    </dgm:pt>
    <dgm:pt modelId="{8228C6C3-5C93-4102-9832-F78C922B79A5}">
      <dgm:prSet/>
      <dgm:spPr/>
      <dgm:t>
        <a:bodyPr/>
        <a:lstStyle/>
        <a:p>
          <a:pPr algn="r" rtl="1"/>
          <a:r>
            <a:rPr lang="fa-IR" dirty="0" smtClean="0">
              <a:cs typeface="B Zar" pitchFamily="2" charset="-78"/>
            </a:rPr>
            <a:t>کل ثروت خانوار</a:t>
          </a:r>
          <a:endParaRPr lang="en-US" dirty="0">
            <a:cs typeface="B Zar" pitchFamily="2" charset="-78"/>
          </a:endParaRPr>
        </a:p>
      </dgm:t>
    </dgm:pt>
    <dgm:pt modelId="{4F28F67C-56BC-42FB-8071-14CD5F6C6466}" type="parTrans" cxnId="{62C1ABB4-D481-4866-90F8-333B42576384}">
      <dgm:prSet/>
      <dgm:spPr/>
      <dgm:t>
        <a:bodyPr/>
        <a:lstStyle/>
        <a:p>
          <a:pPr algn="ctr"/>
          <a:endParaRPr lang="en-US">
            <a:cs typeface="B Zar" pitchFamily="2" charset="-78"/>
          </a:endParaRPr>
        </a:p>
      </dgm:t>
    </dgm:pt>
    <dgm:pt modelId="{E4322106-F5A4-4E78-B9E5-EE7CC5F4AB01}" type="sibTrans" cxnId="{62C1ABB4-D481-4866-90F8-333B42576384}">
      <dgm:prSet/>
      <dgm:spPr/>
      <dgm:t>
        <a:bodyPr/>
        <a:lstStyle/>
        <a:p>
          <a:pPr algn="ctr"/>
          <a:endParaRPr lang="en-US">
            <a:cs typeface="B Zar" pitchFamily="2" charset="-78"/>
          </a:endParaRPr>
        </a:p>
      </dgm:t>
    </dgm:pt>
    <dgm:pt modelId="{5AD9A13F-4253-4D79-9F48-C9B9A9618187}">
      <dgm:prSet/>
      <dgm:spPr/>
      <dgm:t>
        <a:bodyPr/>
        <a:lstStyle/>
        <a:p>
          <a:pPr algn="r" rtl="1"/>
          <a:r>
            <a:rPr lang="fa-IR" dirty="0" smtClean="0">
              <a:cs typeface="B Zar" pitchFamily="2" charset="-78"/>
            </a:rPr>
            <a:t>حجم ترافیک (برای محل‌های خاص)</a:t>
          </a:r>
          <a:endParaRPr lang="en-US" dirty="0">
            <a:cs typeface="B Zar" pitchFamily="2" charset="-78"/>
          </a:endParaRPr>
        </a:p>
      </dgm:t>
    </dgm:pt>
    <dgm:pt modelId="{9460190D-43E8-4D89-AD48-3080B99D10FC}" type="parTrans" cxnId="{D53F59AB-7994-4B91-8FBA-C5892ADF5356}">
      <dgm:prSet/>
      <dgm:spPr/>
      <dgm:t>
        <a:bodyPr/>
        <a:lstStyle/>
        <a:p>
          <a:pPr algn="ctr"/>
          <a:endParaRPr lang="en-US">
            <a:cs typeface="B Zar" pitchFamily="2" charset="-78"/>
          </a:endParaRPr>
        </a:p>
      </dgm:t>
    </dgm:pt>
    <dgm:pt modelId="{0BA1C311-CBA3-414E-A86A-2B029E4C98EA}" type="sibTrans" cxnId="{D53F59AB-7994-4B91-8FBA-C5892ADF5356}">
      <dgm:prSet/>
      <dgm:spPr/>
      <dgm:t>
        <a:bodyPr/>
        <a:lstStyle/>
        <a:p>
          <a:pPr algn="ctr"/>
          <a:endParaRPr lang="en-US">
            <a:cs typeface="B Zar" pitchFamily="2" charset="-78"/>
          </a:endParaRPr>
        </a:p>
      </dgm:t>
    </dgm:pt>
    <dgm:pt modelId="{54DAA54A-0984-4428-B59D-09FE91454911}">
      <dgm:prSet/>
      <dgm:spPr/>
      <dgm:t>
        <a:bodyPr/>
        <a:lstStyle/>
        <a:p>
          <a:pPr algn="ctr" rtl="1"/>
          <a:r>
            <a:rPr lang="fa-IR" dirty="0" smtClean="0">
              <a:cs typeface="B Titr" pitchFamily="2" charset="-78"/>
            </a:rPr>
            <a:t>دفاتر اداری</a:t>
          </a:r>
          <a:endParaRPr lang="en-US" dirty="0">
            <a:cs typeface="B Titr" pitchFamily="2" charset="-78"/>
          </a:endParaRPr>
        </a:p>
      </dgm:t>
    </dgm:pt>
    <dgm:pt modelId="{38B3227A-2959-43A9-9BB6-09B9CE75BD23}" type="parTrans" cxnId="{4F532CC0-611E-4E21-9819-074E004B68AF}">
      <dgm:prSet/>
      <dgm:spPr/>
      <dgm:t>
        <a:bodyPr/>
        <a:lstStyle/>
        <a:p>
          <a:pPr algn="ctr"/>
          <a:endParaRPr lang="en-US">
            <a:cs typeface="B Zar" pitchFamily="2" charset="-78"/>
          </a:endParaRPr>
        </a:p>
      </dgm:t>
    </dgm:pt>
    <dgm:pt modelId="{60349DD2-5D48-4178-A30A-D534C7CBE4EF}" type="sibTrans" cxnId="{4F532CC0-611E-4E21-9819-074E004B68AF}">
      <dgm:prSet/>
      <dgm:spPr/>
      <dgm:t>
        <a:bodyPr/>
        <a:lstStyle/>
        <a:p>
          <a:pPr algn="ctr"/>
          <a:endParaRPr lang="en-US">
            <a:cs typeface="B Zar" pitchFamily="2" charset="-78"/>
          </a:endParaRPr>
        </a:p>
      </dgm:t>
    </dgm:pt>
    <dgm:pt modelId="{071156D0-8222-4F31-8F96-7817F295D84C}">
      <dgm:prSet/>
      <dgm:spPr/>
      <dgm:t>
        <a:bodyPr/>
        <a:lstStyle/>
        <a:p>
          <a:pPr algn="r" rtl="1"/>
          <a:r>
            <a:rPr lang="fa-IR" dirty="0" smtClean="0">
              <a:cs typeface="B Zar" pitchFamily="2" charset="-78"/>
            </a:rPr>
            <a:t>رشد مشاغل اداری</a:t>
          </a:r>
          <a:endParaRPr lang="en-US" dirty="0">
            <a:cs typeface="B Zar" pitchFamily="2" charset="-78"/>
          </a:endParaRPr>
        </a:p>
      </dgm:t>
    </dgm:pt>
    <dgm:pt modelId="{DC2216F8-0D25-4AA4-8E2D-978CEAE169AD}" type="parTrans" cxnId="{B5E567C1-B33B-4CAE-A448-C9469C922D94}">
      <dgm:prSet/>
      <dgm:spPr/>
      <dgm:t>
        <a:bodyPr/>
        <a:lstStyle/>
        <a:p>
          <a:pPr algn="ctr"/>
          <a:endParaRPr lang="en-US">
            <a:cs typeface="B Zar" pitchFamily="2" charset="-78"/>
          </a:endParaRPr>
        </a:p>
      </dgm:t>
    </dgm:pt>
    <dgm:pt modelId="{9E234390-B352-45A2-9D6C-F07D2EEA1244}" type="sibTrans" cxnId="{B5E567C1-B33B-4CAE-A448-C9469C922D94}">
      <dgm:prSet/>
      <dgm:spPr/>
      <dgm:t>
        <a:bodyPr/>
        <a:lstStyle/>
        <a:p>
          <a:pPr algn="ctr"/>
          <a:endParaRPr lang="en-US">
            <a:cs typeface="B Zar" pitchFamily="2" charset="-78"/>
          </a:endParaRPr>
        </a:p>
      </dgm:t>
    </dgm:pt>
    <dgm:pt modelId="{161D799B-B98B-4B55-8696-65F6AF9E5861}">
      <dgm:prSet/>
      <dgm:spPr/>
      <dgm:t>
        <a:bodyPr/>
        <a:lstStyle/>
        <a:p>
          <a:pPr algn="r" rtl="1"/>
          <a:r>
            <a:rPr lang="fa-IR" dirty="0" smtClean="0">
              <a:cs typeface="B Zar" pitchFamily="2" charset="-78"/>
            </a:rPr>
            <a:t>رشد نهادهای مالی بیمه و صندوق بازنشستگی</a:t>
          </a:r>
          <a:endParaRPr lang="en-US" dirty="0">
            <a:cs typeface="B Zar" pitchFamily="2" charset="-78"/>
          </a:endParaRPr>
        </a:p>
      </dgm:t>
    </dgm:pt>
    <dgm:pt modelId="{D088A8BE-A486-4D3F-B5D3-44FD14A53A9A}" type="parTrans" cxnId="{2B43B236-1C0B-427B-A24B-A4D3AA606991}">
      <dgm:prSet/>
      <dgm:spPr/>
      <dgm:t>
        <a:bodyPr/>
        <a:lstStyle/>
        <a:p>
          <a:pPr algn="ctr"/>
          <a:endParaRPr lang="en-US">
            <a:cs typeface="B Zar" pitchFamily="2" charset="-78"/>
          </a:endParaRPr>
        </a:p>
      </dgm:t>
    </dgm:pt>
    <dgm:pt modelId="{47EA56D7-77FA-4086-8247-DB6D7736C85D}" type="sibTrans" cxnId="{2B43B236-1C0B-427B-A24B-A4D3AA606991}">
      <dgm:prSet/>
      <dgm:spPr/>
      <dgm:t>
        <a:bodyPr/>
        <a:lstStyle/>
        <a:p>
          <a:pPr algn="ctr"/>
          <a:endParaRPr lang="en-US">
            <a:cs typeface="B Zar" pitchFamily="2" charset="-78"/>
          </a:endParaRPr>
        </a:p>
      </dgm:t>
    </dgm:pt>
    <dgm:pt modelId="{6A108568-A5B8-4B73-9203-34179A6D72DE}">
      <dgm:prSet/>
      <dgm:spPr/>
      <dgm:t>
        <a:bodyPr/>
        <a:lstStyle/>
        <a:p>
          <a:pPr algn="r" rtl="1"/>
          <a:r>
            <a:rPr lang="fa-IR" dirty="0" smtClean="0">
              <a:cs typeface="B Zar" pitchFamily="2" charset="-78"/>
            </a:rPr>
            <a:t>رشد کسب‌وکارهای خدماتی </a:t>
          </a:r>
          <a:endParaRPr lang="en-US" dirty="0">
            <a:cs typeface="B Zar" pitchFamily="2" charset="-78"/>
          </a:endParaRPr>
        </a:p>
      </dgm:t>
    </dgm:pt>
    <dgm:pt modelId="{63277F62-9F17-4685-9963-4C0361A8B998}" type="parTrans" cxnId="{86A5C309-2F73-461C-97C3-6E9CAE004F6F}">
      <dgm:prSet/>
      <dgm:spPr/>
      <dgm:t>
        <a:bodyPr/>
        <a:lstStyle/>
        <a:p>
          <a:pPr algn="ctr"/>
          <a:endParaRPr lang="en-US">
            <a:cs typeface="B Zar" pitchFamily="2" charset="-78"/>
          </a:endParaRPr>
        </a:p>
      </dgm:t>
    </dgm:pt>
    <dgm:pt modelId="{9A4EA162-BE6A-40FD-A0AB-C6AA3B31D89B}" type="sibTrans" cxnId="{86A5C309-2F73-461C-97C3-6E9CAE004F6F}">
      <dgm:prSet/>
      <dgm:spPr/>
      <dgm:t>
        <a:bodyPr/>
        <a:lstStyle/>
        <a:p>
          <a:pPr algn="ctr"/>
          <a:endParaRPr lang="en-US">
            <a:cs typeface="B Zar" pitchFamily="2" charset="-78"/>
          </a:endParaRPr>
        </a:p>
      </dgm:t>
    </dgm:pt>
    <dgm:pt modelId="{D70AA0A0-E72F-4FAF-B5B0-ECDCCA4446B4}">
      <dgm:prSet/>
      <dgm:spPr/>
      <dgm:t>
        <a:bodyPr/>
        <a:lstStyle/>
        <a:p>
          <a:pPr algn="r" rtl="1"/>
          <a:r>
            <a:rPr lang="fa-IR" dirty="0" smtClean="0">
              <a:cs typeface="B Zar" pitchFamily="2" charset="-78"/>
            </a:rPr>
            <a:t>رشد خدمات حقوقی</a:t>
          </a:r>
          <a:endParaRPr lang="en-US" dirty="0">
            <a:cs typeface="B Zar" pitchFamily="2" charset="-78"/>
          </a:endParaRPr>
        </a:p>
      </dgm:t>
    </dgm:pt>
    <dgm:pt modelId="{56666719-3F12-44C3-8B1C-34ADB55CA5D9}" type="parTrans" cxnId="{918767DD-AECC-4682-B223-8D8EC5FBA612}">
      <dgm:prSet/>
      <dgm:spPr/>
      <dgm:t>
        <a:bodyPr/>
        <a:lstStyle/>
        <a:p>
          <a:pPr algn="ctr"/>
          <a:endParaRPr lang="en-US">
            <a:cs typeface="B Zar" pitchFamily="2" charset="-78"/>
          </a:endParaRPr>
        </a:p>
      </dgm:t>
    </dgm:pt>
    <dgm:pt modelId="{F641F035-53D1-4FF2-A397-0BF992DB817E}" type="sibTrans" cxnId="{918767DD-AECC-4682-B223-8D8EC5FBA612}">
      <dgm:prSet/>
      <dgm:spPr/>
      <dgm:t>
        <a:bodyPr/>
        <a:lstStyle/>
        <a:p>
          <a:pPr algn="ctr"/>
          <a:endParaRPr lang="en-US">
            <a:cs typeface="B Zar" pitchFamily="2" charset="-78"/>
          </a:endParaRPr>
        </a:p>
      </dgm:t>
    </dgm:pt>
    <dgm:pt modelId="{15CEC284-C98B-435B-B40B-795ECAE127F6}">
      <dgm:prSet/>
      <dgm:spPr/>
      <dgm:t>
        <a:bodyPr/>
        <a:lstStyle/>
        <a:p>
          <a:pPr algn="ctr" rtl="1"/>
          <a:r>
            <a:rPr lang="fa-IR" dirty="0" smtClean="0">
              <a:cs typeface="B Titr" pitchFamily="2" charset="-78"/>
            </a:rPr>
            <a:t>هتل‌ها و مکان‌های </a:t>
          </a:r>
          <a:r>
            <a:rPr lang="fa-IR" dirty="0" smtClean="0">
              <a:cs typeface="B Titr" pitchFamily="2" charset="-78"/>
            </a:rPr>
            <a:t>برگزاری </a:t>
          </a:r>
          <a:r>
            <a:rPr lang="fa-IR" dirty="0" smtClean="0">
              <a:cs typeface="B Titr" pitchFamily="2" charset="-78"/>
            </a:rPr>
            <a:t>اجلاس‌های بین‌المللی</a:t>
          </a:r>
          <a:endParaRPr lang="en-US" dirty="0">
            <a:cs typeface="B Titr" pitchFamily="2" charset="-78"/>
          </a:endParaRPr>
        </a:p>
      </dgm:t>
    </dgm:pt>
    <dgm:pt modelId="{FEA5FE5E-42F1-4A47-AD6D-6BE3D0217E4A}" type="parTrans" cxnId="{D93BB6AF-602E-4759-BBAF-C61D3C33B647}">
      <dgm:prSet/>
      <dgm:spPr/>
      <dgm:t>
        <a:bodyPr/>
        <a:lstStyle/>
        <a:p>
          <a:pPr algn="ctr"/>
          <a:endParaRPr lang="en-US">
            <a:cs typeface="B Zar" pitchFamily="2" charset="-78"/>
          </a:endParaRPr>
        </a:p>
      </dgm:t>
    </dgm:pt>
    <dgm:pt modelId="{DE96A7E3-C73C-4AD8-BA32-FF6B7D6562ED}" type="sibTrans" cxnId="{D93BB6AF-602E-4759-BBAF-C61D3C33B647}">
      <dgm:prSet/>
      <dgm:spPr/>
      <dgm:t>
        <a:bodyPr/>
        <a:lstStyle/>
        <a:p>
          <a:pPr algn="ctr"/>
          <a:endParaRPr lang="en-US">
            <a:cs typeface="B Zar" pitchFamily="2" charset="-78"/>
          </a:endParaRPr>
        </a:p>
      </dgm:t>
    </dgm:pt>
    <dgm:pt modelId="{320FE33F-6798-4D7D-A5D1-347255126525}">
      <dgm:prSet/>
      <dgm:spPr/>
      <dgm:t>
        <a:bodyPr/>
        <a:lstStyle/>
        <a:p>
          <a:pPr algn="r" rtl="1"/>
          <a:r>
            <a:rPr lang="fa-IR" dirty="0" smtClean="0">
              <a:cs typeface="B Zar" pitchFamily="2" charset="-78"/>
            </a:rPr>
            <a:t>حجم مسافرت هوایی</a:t>
          </a:r>
          <a:endParaRPr lang="en-US" dirty="0">
            <a:cs typeface="B Zar" pitchFamily="2" charset="-78"/>
          </a:endParaRPr>
        </a:p>
      </dgm:t>
    </dgm:pt>
    <dgm:pt modelId="{054892CA-A860-48CA-A342-F68DEB70E6B5}" type="parTrans" cxnId="{67166FEC-AF59-45ED-939B-06E1A054DF22}">
      <dgm:prSet/>
      <dgm:spPr/>
      <dgm:t>
        <a:bodyPr/>
        <a:lstStyle/>
        <a:p>
          <a:pPr algn="ctr"/>
          <a:endParaRPr lang="en-US">
            <a:cs typeface="B Zar" pitchFamily="2" charset="-78"/>
          </a:endParaRPr>
        </a:p>
      </dgm:t>
    </dgm:pt>
    <dgm:pt modelId="{ED845BDC-8C7D-4F73-B469-FAE7F8EA0757}" type="sibTrans" cxnId="{67166FEC-AF59-45ED-939B-06E1A054DF22}">
      <dgm:prSet/>
      <dgm:spPr/>
      <dgm:t>
        <a:bodyPr/>
        <a:lstStyle/>
        <a:p>
          <a:pPr algn="ctr"/>
          <a:endParaRPr lang="en-US">
            <a:cs typeface="B Zar" pitchFamily="2" charset="-78"/>
          </a:endParaRPr>
        </a:p>
      </dgm:t>
    </dgm:pt>
    <dgm:pt modelId="{4DCE8AE7-DBD8-4D2F-92CD-09DF5007B185}">
      <dgm:prSet/>
      <dgm:spPr/>
      <dgm:t>
        <a:bodyPr/>
        <a:lstStyle/>
        <a:p>
          <a:pPr algn="r" rtl="1"/>
          <a:r>
            <a:rPr lang="fa-IR" dirty="0" smtClean="0">
              <a:cs typeface="B Zar" pitchFamily="2" charset="-78"/>
            </a:rPr>
            <a:t>رشد صنعت گردشگردی</a:t>
          </a:r>
          <a:endParaRPr lang="en-US" dirty="0">
            <a:cs typeface="B Zar" pitchFamily="2" charset="-78"/>
          </a:endParaRPr>
        </a:p>
      </dgm:t>
    </dgm:pt>
    <dgm:pt modelId="{13F6D56B-558E-4580-8BCB-54BB87275A90}" type="parTrans" cxnId="{97E77380-A1BC-4D97-BB5B-816A3426F0B3}">
      <dgm:prSet/>
      <dgm:spPr/>
      <dgm:t>
        <a:bodyPr/>
        <a:lstStyle/>
        <a:p>
          <a:pPr algn="ctr"/>
          <a:endParaRPr lang="en-US">
            <a:cs typeface="B Zar" pitchFamily="2" charset="-78"/>
          </a:endParaRPr>
        </a:p>
      </dgm:t>
    </dgm:pt>
    <dgm:pt modelId="{C56898A7-9E02-48FD-BF67-E419919C8CF7}" type="sibTrans" cxnId="{97E77380-A1BC-4D97-BB5B-816A3426F0B3}">
      <dgm:prSet/>
      <dgm:spPr/>
      <dgm:t>
        <a:bodyPr/>
        <a:lstStyle/>
        <a:p>
          <a:pPr algn="ctr"/>
          <a:endParaRPr lang="en-US">
            <a:cs typeface="B Zar" pitchFamily="2" charset="-78"/>
          </a:endParaRPr>
        </a:p>
      </dgm:t>
    </dgm:pt>
    <dgm:pt modelId="{430D740B-B0D4-42BC-A929-2D2997D42696}" type="pres">
      <dgm:prSet presAssocID="{8AF2D924-20FE-49AD-B7FD-777B3758DDB3}" presName="linear" presStyleCnt="0">
        <dgm:presLayoutVars>
          <dgm:dir/>
          <dgm:animLvl val="lvl"/>
          <dgm:resizeHandles val="exact"/>
        </dgm:presLayoutVars>
      </dgm:prSet>
      <dgm:spPr/>
      <dgm:t>
        <a:bodyPr/>
        <a:lstStyle/>
        <a:p>
          <a:endParaRPr lang="en-US"/>
        </a:p>
      </dgm:t>
    </dgm:pt>
    <dgm:pt modelId="{D26E8E79-F2B1-44EB-AB0E-A9BC915ED5A1}" type="pres">
      <dgm:prSet presAssocID="{0F11C775-6946-402E-A298-AC50B96BACD6}" presName="parentLin" presStyleCnt="0"/>
      <dgm:spPr/>
    </dgm:pt>
    <dgm:pt modelId="{2096D055-CD58-4FB3-9076-519843260325}" type="pres">
      <dgm:prSet presAssocID="{0F11C775-6946-402E-A298-AC50B96BACD6}" presName="parentLeftMargin" presStyleLbl="node1" presStyleIdx="0" presStyleCnt="3"/>
      <dgm:spPr/>
      <dgm:t>
        <a:bodyPr/>
        <a:lstStyle/>
        <a:p>
          <a:endParaRPr lang="en-US"/>
        </a:p>
      </dgm:t>
    </dgm:pt>
    <dgm:pt modelId="{F385F344-46A2-46E4-B62C-F77431E0AFD3}" type="pres">
      <dgm:prSet presAssocID="{0F11C775-6946-402E-A298-AC50B96BACD6}" presName="parentText" presStyleLbl="node1" presStyleIdx="0" presStyleCnt="3">
        <dgm:presLayoutVars>
          <dgm:chMax val="0"/>
          <dgm:bulletEnabled val="1"/>
        </dgm:presLayoutVars>
      </dgm:prSet>
      <dgm:spPr/>
      <dgm:t>
        <a:bodyPr/>
        <a:lstStyle/>
        <a:p>
          <a:endParaRPr lang="en-US"/>
        </a:p>
      </dgm:t>
    </dgm:pt>
    <dgm:pt modelId="{770F85F0-C38B-4576-A286-4D7342B06B3F}" type="pres">
      <dgm:prSet presAssocID="{0F11C775-6946-402E-A298-AC50B96BACD6}" presName="negativeSpace" presStyleCnt="0"/>
      <dgm:spPr/>
    </dgm:pt>
    <dgm:pt modelId="{FBDB36E0-50E7-41D0-AED1-68891545579F}" type="pres">
      <dgm:prSet presAssocID="{0F11C775-6946-402E-A298-AC50B96BACD6}" presName="childText" presStyleLbl="conFgAcc1" presStyleIdx="0" presStyleCnt="3" custLinFactNeighborY="-29845">
        <dgm:presLayoutVars>
          <dgm:bulletEnabled val="1"/>
        </dgm:presLayoutVars>
      </dgm:prSet>
      <dgm:spPr/>
      <dgm:t>
        <a:bodyPr/>
        <a:lstStyle/>
        <a:p>
          <a:endParaRPr lang="en-US"/>
        </a:p>
      </dgm:t>
    </dgm:pt>
    <dgm:pt modelId="{1650C53C-6AB2-4D19-941F-AA5FC04A3F89}" type="pres">
      <dgm:prSet presAssocID="{177AAABE-DFEB-407B-A9C5-EF908B58ECA1}" presName="spaceBetweenRectangles" presStyleCnt="0"/>
      <dgm:spPr/>
    </dgm:pt>
    <dgm:pt modelId="{CAC0252A-2701-49D6-8C7F-94F2B8A3EB24}" type="pres">
      <dgm:prSet presAssocID="{54DAA54A-0984-4428-B59D-09FE91454911}" presName="parentLin" presStyleCnt="0"/>
      <dgm:spPr/>
    </dgm:pt>
    <dgm:pt modelId="{2EF5A465-287B-4925-BAA7-5A8B7D08FF73}" type="pres">
      <dgm:prSet presAssocID="{54DAA54A-0984-4428-B59D-09FE91454911}" presName="parentLeftMargin" presStyleLbl="node1" presStyleIdx="0" presStyleCnt="3"/>
      <dgm:spPr/>
      <dgm:t>
        <a:bodyPr/>
        <a:lstStyle/>
        <a:p>
          <a:endParaRPr lang="en-US"/>
        </a:p>
      </dgm:t>
    </dgm:pt>
    <dgm:pt modelId="{2F15AC60-47E5-4A36-B54C-D6EF49D2C979}" type="pres">
      <dgm:prSet presAssocID="{54DAA54A-0984-4428-B59D-09FE91454911}" presName="parentText" presStyleLbl="node1" presStyleIdx="1" presStyleCnt="3">
        <dgm:presLayoutVars>
          <dgm:chMax val="0"/>
          <dgm:bulletEnabled val="1"/>
        </dgm:presLayoutVars>
      </dgm:prSet>
      <dgm:spPr/>
      <dgm:t>
        <a:bodyPr/>
        <a:lstStyle/>
        <a:p>
          <a:endParaRPr lang="en-US"/>
        </a:p>
      </dgm:t>
    </dgm:pt>
    <dgm:pt modelId="{1703FCD5-DF6E-4AB7-B01B-DBCAEE42E3F5}" type="pres">
      <dgm:prSet presAssocID="{54DAA54A-0984-4428-B59D-09FE91454911}" presName="negativeSpace" presStyleCnt="0"/>
      <dgm:spPr/>
    </dgm:pt>
    <dgm:pt modelId="{2D57A682-6724-49FE-A977-9B41FB30A0B2}" type="pres">
      <dgm:prSet presAssocID="{54DAA54A-0984-4428-B59D-09FE91454911}" presName="childText" presStyleLbl="conFgAcc1" presStyleIdx="1" presStyleCnt="3">
        <dgm:presLayoutVars>
          <dgm:bulletEnabled val="1"/>
        </dgm:presLayoutVars>
      </dgm:prSet>
      <dgm:spPr/>
      <dgm:t>
        <a:bodyPr/>
        <a:lstStyle/>
        <a:p>
          <a:endParaRPr lang="en-US"/>
        </a:p>
      </dgm:t>
    </dgm:pt>
    <dgm:pt modelId="{51837E15-A185-491F-8880-B67C6B32E789}" type="pres">
      <dgm:prSet presAssocID="{60349DD2-5D48-4178-A30A-D534C7CBE4EF}" presName="spaceBetweenRectangles" presStyleCnt="0"/>
      <dgm:spPr/>
    </dgm:pt>
    <dgm:pt modelId="{261AEF61-A47F-4DE3-ABE7-315A314719CE}" type="pres">
      <dgm:prSet presAssocID="{15CEC284-C98B-435B-B40B-795ECAE127F6}" presName="parentLin" presStyleCnt="0"/>
      <dgm:spPr/>
    </dgm:pt>
    <dgm:pt modelId="{C98540D7-6ED0-4DD3-A06F-E95091DF2E21}" type="pres">
      <dgm:prSet presAssocID="{15CEC284-C98B-435B-B40B-795ECAE127F6}" presName="parentLeftMargin" presStyleLbl="node1" presStyleIdx="1" presStyleCnt="3"/>
      <dgm:spPr/>
      <dgm:t>
        <a:bodyPr/>
        <a:lstStyle/>
        <a:p>
          <a:endParaRPr lang="en-US"/>
        </a:p>
      </dgm:t>
    </dgm:pt>
    <dgm:pt modelId="{2836075E-41FB-47BB-9602-7F92552611D1}" type="pres">
      <dgm:prSet presAssocID="{15CEC284-C98B-435B-B40B-795ECAE127F6}" presName="parentText" presStyleLbl="node1" presStyleIdx="2" presStyleCnt="3">
        <dgm:presLayoutVars>
          <dgm:chMax val="0"/>
          <dgm:bulletEnabled val="1"/>
        </dgm:presLayoutVars>
      </dgm:prSet>
      <dgm:spPr/>
      <dgm:t>
        <a:bodyPr/>
        <a:lstStyle/>
        <a:p>
          <a:endParaRPr lang="en-US"/>
        </a:p>
      </dgm:t>
    </dgm:pt>
    <dgm:pt modelId="{71D62916-3000-40D7-9DAB-588D0981E441}" type="pres">
      <dgm:prSet presAssocID="{15CEC284-C98B-435B-B40B-795ECAE127F6}" presName="negativeSpace" presStyleCnt="0"/>
      <dgm:spPr/>
    </dgm:pt>
    <dgm:pt modelId="{3898ADC2-47F3-4A04-9A2C-592C0C7A51C5}" type="pres">
      <dgm:prSet presAssocID="{15CEC284-C98B-435B-B40B-795ECAE127F6}" presName="childText" presStyleLbl="conFgAcc1" presStyleIdx="2" presStyleCnt="3">
        <dgm:presLayoutVars>
          <dgm:bulletEnabled val="1"/>
        </dgm:presLayoutVars>
      </dgm:prSet>
      <dgm:spPr/>
      <dgm:t>
        <a:bodyPr/>
        <a:lstStyle/>
        <a:p>
          <a:endParaRPr lang="en-US"/>
        </a:p>
      </dgm:t>
    </dgm:pt>
  </dgm:ptLst>
  <dgm:cxnLst>
    <dgm:cxn modelId="{B5E567C1-B33B-4CAE-A448-C9469C922D94}" srcId="{54DAA54A-0984-4428-B59D-09FE91454911}" destId="{071156D0-8222-4F31-8F96-7817F295D84C}" srcOrd="0" destOrd="0" parTransId="{DC2216F8-0D25-4AA4-8E2D-978CEAE169AD}" sibTransId="{9E234390-B352-45A2-9D6C-F07D2EEA1244}"/>
    <dgm:cxn modelId="{62C1ABB4-D481-4866-90F8-333B42576384}" srcId="{0F11C775-6946-402E-A298-AC50B96BACD6}" destId="{8228C6C3-5C93-4102-9832-F78C922B79A5}" srcOrd="1" destOrd="0" parTransId="{4F28F67C-56BC-42FB-8071-14CD5F6C6466}" sibTransId="{E4322106-F5A4-4E78-B9E5-EE7CC5F4AB01}"/>
    <dgm:cxn modelId="{63498C86-EC52-4B0F-B5E7-7D00E14C6D6B}" type="presOf" srcId="{8AF2D924-20FE-49AD-B7FD-777B3758DDB3}" destId="{430D740B-B0D4-42BC-A929-2D2997D42696}" srcOrd="0" destOrd="0" presId="urn:microsoft.com/office/officeart/2005/8/layout/list1"/>
    <dgm:cxn modelId="{FE1EC616-E66A-40A4-B0A6-77764D3801C6}" type="presOf" srcId="{161D799B-B98B-4B55-8696-65F6AF9E5861}" destId="{2D57A682-6724-49FE-A977-9B41FB30A0B2}" srcOrd="0" destOrd="1" presId="urn:microsoft.com/office/officeart/2005/8/layout/list1"/>
    <dgm:cxn modelId="{2A9F0EE2-BCEF-46A5-B878-AEE44F76A660}" type="presOf" srcId="{15CEC284-C98B-435B-B40B-795ECAE127F6}" destId="{2836075E-41FB-47BB-9602-7F92552611D1}" srcOrd="1" destOrd="0" presId="urn:microsoft.com/office/officeart/2005/8/layout/list1"/>
    <dgm:cxn modelId="{47FC94C1-ED14-4961-8392-32975E240F42}" type="presOf" srcId="{54DAA54A-0984-4428-B59D-09FE91454911}" destId="{2EF5A465-287B-4925-BAA7-5A8B7D08FF73}" srcOrd="0" destOrd="0" presId="urn:microsoft.com/office/officeart/2005/8/layout/list1"/>
    <dgm:cxn modelId="{CFF2CA4F-2EED-4C37-B95C-006552DE2A88}" type="presOf" srcId="{54DAA54A-0984-4428-B59D-09FE91454911}" destId="{2F15AC60-47E5-4A36-B54C-D6EF49D2C979}" srcOrd="1" destOrd="0" presId="urn:microsoft.com/office/officeart/2005/8/layout/list1"/>
    <dgm:cxn modelId="{D93BB6AF-602E-4759-BBAF-C61D3C33B647}" srcId="{8AF2D924-20FE-49AD-B7FD-777B3758DDB3}" destId="{15CEC284-C98B-435B-B40B-795ECAE127F6}" srcOrd="2" destOrd="0" parTransId="{FEA5FE5E-42F1-4A47-AD6D-6BE3D0217E4A}" sibTransId="{DE96A7E3-C73C-4AD8-BA32-FF6B7D6562ED}"/>
    <dgm:cxn modelId="{AB4EB533-8C6D-4F4F-AA54-9FCF3CD0611B}" type="presOf" srcId="{0F11C775-6946-402E-A298-AC50B96BACD6}" destId="{2096D055-CD58-4FB3-9076-519843260325}" srcOrd="0" destOrd="0" presId="urn:microsoft.com/office/officeart/2005/8/layout/list1"/>
    <dgm:cxn modelId="{918767DD-AECC-4682-B223-8D8EC5FBA612}" srcId="{54DAA54A-0984-4428-B59D-09FE91454911}" destId="{D70AA0A0-E72F-4FAF-B5B0-ECDCCA4446B4}" srcOrd="3" destOrd="0" parTransId="{56666719-3F12-44C3-8B1C-34ADB55CA5D9}" sibTransId="{F641F035-53D1-4FF2-A397-0BF992DB817E}"/>
    <dgm:cxn modelId="{9EFD38D1-15FC-4C0C-9491-F5F06C836339}" type="presOf" srcId="{5AD9A13F-4253-4D79-9F48-C9B9A9618187}" destId="{FBDB36E0-50E7-41D0-AED1-68891545579F}" srcOrd="0" destOrd="2" presId="urn:microsoft.com/office/officeart/2005/8/layout/list1"/>
    <dgm:cxn modelId="{97E77380-A1BC-4D97-BB5B-816A3426F0B3}" srcId="{15CEC284-C98B-435B-B40B-795ECAE127F6}" destId="{4DCE8AE7-DBD8-4D2F-92CD-09DF5007B185}" srcOrd="1" destOrd="0" parTransId="{13F6D56B-558E-4580-8BCB-54BB87275A90}" sibTransId="{C56898A7-9E02-48FD-BF67-E419919C8CF7}"/>
    <dgm:cxn modelId="{86A5C309-2F73-461C-97C3-6E9CAE004F6F}" srcId="{54DAA54A-0984-4428-B59D-09FE91454911}" destId="{6A108568-A5B8-4B73-9203-34179A6D72DE}" srcOrd="2" destOrd="0" parTransId="{63277F62-9F17-4685-9963-4C0361A8B998}" sibTransId="{9A4EA162-BE6A-40FD-A0AB-C6AA3B31D89B}"/>
    <dgm:cxn modelId="{B378AEBE-7C13-4793-97F3-5D1D662E1601}" type="presOf" srcId="{D70AA0A0-E72F-4FAF-B5B0-ECDCCA4446B4}" destId="{2D57A682-6724-49FE-A977-9B41FB30A0B2}" srcOrd="0" destOrd="3" presId="urn:microsoft.com/office/officeart/2005/8/layout/list1"/>
    <dgm:cxn modelId="{AD2D4EB1-84AB-46D6-AD55-C3AEF9A46A75}" type="presOf" srcId="{0F11C775-6946-402E-A298-AC50B96BACD6}" destId="{F385F344-46A2-46E4-B62C-F77431E0AFD3}" srcOrd="1" destOrd="0" presId="urn:microsoft.com/office/officeart/2005/8/layout/list1"/>
    <dgm:cxn modelId="{D53F59AB-7994-4B91-8FBA-C5892ADF5356}" srcId="{0F11C775-6946-402E-A298-AC50B96BACD6}" destId="{5AD9A13F-4253-4D79-9F48-C9B9A9618187}" srcOrd="2" destOrd="0" parTransId="{9460190D-43E8-4D89-AD48-3080B99D10FC}" sibTransId="{0BA1C311-CBA3-414E-A86A-2B029E4C98EA}"/>
    <dgm:cxn modelId="{67166FEC-AF59-45ED-939B-06E1A054DF22}" srcId="{15CEC284-C98B-435B-B40B-795ECAE127F6}" destId="{320FE33F-6798-4D7D-A5D1-347255126525}" srcOrd="0" destOrd="0" parTransId="{054892CA-A860-48CA-A342-F68DEB70E6B5}" sibTransId="{ED845BDC-8C7D-4F73-B469-FAE7F8EA0757}"/>
    <dgm:cxn modelId="{4F532CC0-611E-4E21-9819-074E004B68AF}" srcId="{8AF2D924-20FE-49AD-B7FD-777B3758DDB3}" destId="{54DAA54A-0984-4428-B59D-09FE91454911}" srcOrd="1" destOrd="0" parTransId="{38B3227A-2959-43A9-9BB6-09B9CE75BD23}" sibTransId="{60349DD2-5D48-4178-A30A-D534C7CBE4EF}"/>
    <dgm:cxn modelId="{3BC5711B-633A-4AAF-98CA-DD42099BBE41}" type="presOf" srcId="{071156D0-8222-4F31-8F96-7817F295D84C}" destId="{2D57A682-6724-49FE-A977-9B41FB30A0B2}" srcOrd="0" destOrd="0" presId="urn:microsoft.com/office/officeart/2005/8/layout/list1"/>
    <dgm:cxn modelId="{17F17D13-D578-4077-B026-1D4D17D6B6C6}" type="presOf" srcId="{4DCE8AE7-DBD8-4D2F-92CD-09DF5007B185}" destId="{3898ADC2-47F3-4A04-9A2C-592C0C7A51C5}" srcOrd="0" destOrd="1" presId="urn:microsoft.com/office/officeart/2005/8/layout/list1"/>
    <dgm:cxn modelId="{4D026890-48A9-48B8-BD08-263A54AF35A4}" type="presOf" srcId="{6A108568-A5B8-4B73-9203-34179A6D72DE}" destId="{2D57A682-6724-49FE-A977-9B41FB30A0B2}" srcOrd="0" destOrd="2" presId="urn:microsoft.com/office/officeart/2005/8/layout/list1"/>
    <dgm:cxn modelId="{0ECADA3D-F337-46A6-9E5E-BDD93F2201ED}" type="presOf" srcId="{9794AB36-DCA0-4DC8-8B51-C6413EE988CB}" destId="{FBDB36E0-50E7-41D0-AED1-68891545579F}" srcOrd="0" destOrd="0" presId="urn:microsoft.com/office/officeart/2005/8/layout/list1"/>
    <dgm:cxn modelId="{55B10F5E-099F-47FF-BE7D-D5007A978C2C}" srcId="{0F11C775-6946-402E-A298-AC50B96BACD6}" destId="{9794AB36-DCA0-4DC8-8B51-C6413EE988CB}" srcOrd="0" destOrd="0" parTransId="{0A9FE3FD-E2F5-46F2-9254-2AA0123E3440}" sibTransId="{437B98C6-8540-4E41-A08C-8586F07553C9}"/>
    <dgm:cxn modelId="{FC54D6B5-3E14-425E-A939-7B012E0F19CC}" srcId="{8AF2D924-20FE-49AD-B7FD-777B3758DDB3}" destId="{0F11C775-6946-402E-A298-AC50B96BACD6}" srcOrd="0" destOrd="0" parTransId="{794ECD84-50FF-4FDC-AA69-A5B2317C50CF}" sibTransId="{177AAABE-DFEB-407B-A9C5-EF908B58ECA1}"/>
    <dgm:cxn modelId="{E282E3D9-37AE-45ED-A878-6025B09F1E32}" type="presOf" srcId="{320FE33F-6798-4D7D-A5D1-347255126525}" destId="{3898ADC2-47F3-4A04-9A2C-592C0C7A51C5}" srcOrd="0" destOrd="0" presId="urn:microsoft.com/office/officeart/2005/8/layout/list1"/>
    <dgm:cxn modelId="{2B43B236-1C0B-427B-A24B-A4D3AA606991}" srcId="{54DAA54A-0984-4428-B59D-09FE91454911}" destId="{161D799B-B98B-4B55-8696-65F6AF9E5861}" srcOrd="1" destOrd="0" parTransId="{D088A8BE-A486-4D3F-B5D3-44FD14A53A9A}" sibTransId="{47EA56D7-77FA-4086-8247-DB6D7736C85D}"/>
    <dgm:cxn modelId="{AAF2651E-3B8C-432E-89B8-9CFDF0952401}" type="presOf" srcId="{15CEC284-C98B-435B-B40B-795ECAE127F6}" destId="{C98540D7-6ED0-4DD3-A06F-E95091DF2E21}" srcOrd="0" destOrd="0" presId="urn:microsoft.com/office/officeart/2005/8/layout/list1"/>
    <dgm:cxn modelId="{4AD3B8E5-FE3B-446B-80A2-919C43841ECA}" type="presOf" srcId="{8228C6C3-5C93-4102-9832-F78C922B79A5}" destId="{FBDB36E0-50E7-41D0-AED1-68891545579F}" srcOrd="0" destOrd="1" presId="urn:microsoft.com/office/officeart/2005/8/layout/list1"/>
    <dgm:cxn modelId="{EFDE3EC7-FD5C-4CAA-9BF0-A9683AF4DB9B}" type="presParOf" srcId="{430D740B-B0D4-42BC-A929-2D2997D42696}" destId="{D26E8E79-F2B1-44EB-AB0E-A9BC915ED5A1}" srcOrd="0" destOrd="0" presId="urn:microsoft.com/office/officeart/2005/8/layout/list1"/>
    <dgm:cxn modelId="{04DC4DEC-0E0C-441F-887B-211EC39462A8}" type="presParOf" srcId="{D26E8E79-F2B1-44EB-AB0E-A9BC915ED5A1}" destId="{2096D055-CD58-4FB3-9076-519843260325}" srcOrd="0" destOrd="0" presId="urn:microsoft.com/office/officeart/2005/8/layout/list1"/>
    <dgm:cxn modelId="{E1849603-3AB4-4A40-81BE-5AB17B105D21}" type="presParOf" srcId="{D26E8E79-F2B1-44EB-AB0E-A9BC915ED5A1}" destId="{F385F344-46A2-46E4-B62C-F77431E0AFD3}" srcOrd="1" destOrd="0" presId="urn:microsoft.com/office/officeart/2005/8/layout/list1"/>
    <dgm:cxn modelId="{6F5DEA2C-E2C5-4741-951D-6518943E8831}" type="presParOf" srcId="{430D740B-B0D4-42BC-A929-2D2997D42696}" destId="{770F85F0-C38B-4576-A286-4D7342B06B3F}" srcOrd="1" destOrd="0" presId="urn:microsoft.com/office/officeart/2005/8/layout/list1"/>
    <dgm:cxn modelId="{C897D790-31AC-408D-87FD-045D4A04249C}" type="presParOf" srcId="{430D740B-B0D4-42BC-A929-2D2997D42696}" destId="{FBDB36E0-50E7-41D0-AED1-68891545579F}" srcOrd="2" destOrd="0" presId="urn:microsoft.com/office/officeart/2005/8/layout/list1"/>
    <dgm:cxn modelId="{4617016A-7C8D-4A01-A101-56ABE7BE53D0}" type="presParOf" srcId="{430D740B-B0D4-42BC-A929-2D2997D42696}" destId="{1650C53C-6AB2-4D19-941F-AA5FC04A3F89}" srcOrd="3" destOrd="0" presId="urn:microsoft.com/office/officeart/2005/8/layout/list1"/>
    <dgm:cxn modelId="{160D79BA-5920-44F2-9626-287153B686FF}" type="presParOf" srcId="{430D740B-B0D4-42BC-A929-2D2997D42696}" destId="{CAC0252A-2701-49D6-8C7F-94F2B8A3EB24}" srcOrd="4" destOrd="0" presId="urn:microsoft.com/office/officeart/2005/8/layout/list1"/>
    <dgm:cxn modelId="{135A605F-BEA8-4687-93DF-EDAB6EE31CCD}" type="presParOf" srcId="{CAC0252A-2701-49D6-8C7F-94F2B8A3EB24}" destId="{2EF5A465-287B-4925-BAA7-5A8B7D08FF73}" srcOrd="0" destOrd="0" presId="urn:microsoft.com/office/officeart/2005/8/layout/list1"/>
    <dgm:cxn modelId="{806D8D99-C587-4619-A51B-F7DDD24D0548}" type="presParOf" srcId="{CAC0252A-2701-49D6-8C7F-94F2B8A3EB24}" destId="{2F15AC60-47E5-4A36-B54C-D6EF49D2C979}" srcOrd="1" destOrd="0" presId="urn:microsoft.com/office/officeart/2005/8/layout/list1"/>
    <dgm:cxn modelId="{823E4990-1A47-4926-A7DA-AA75EABF1449}" type="presParOf" srcId="{430D740B-B0D4-42BC-A929-2D2997D42696}" destId="{1703FCD5-DF6E-4AB7-B01B-DBCAEE42E3F5}" srcOrd="5" destOrd="0" presId="urn:microsoft.com/office/officeart/2005/8/layout/list1"/>
    <dgm:cxn modelId="{1B1549B0-DDFA-441D-BAB9-A85140817371}" type="presParOf" srcId="{430D740B-B0D4-42BC-A929-2D2997D42696}" destId="{2D57A682-6724-49FE-A977-9B41FB30A0B2}" srcOrd="6" destOrd="0" presId="urn:microsoft.com/office/officeart/2005/8/layout/list1"/>
    <dgm:cxn modelId="{F098DE67-6E3C-4EDC-8437-1EDC87002B6B}" type="presParOf" srcId="{430D740B-B0D4-42BC-A929-2D2997D42696}" destId="{51837E15-A185-491F-8880-B67C6B32E789}" srcOrd="7" destOrd="0" presId="urn:microsoft.com/office/officeart/2005/8/layout/list1"/>
    <dgm:cxn modelId="{40D9C905-AA8F-4B47-9007-F1AC31B51BAE}" type="presParOf" srcId="{430D740B-B0D4-42BC-A929-2D2997D42696}" destId="{261AEF61-A47F-4DE3-ABE7-315A314719CE}" srcOrd="8" destOrd="0" presId="urn:microsoft.com/office/officeart/2005/8/layout/list1"/>
    <dgm:cxn modelId="{E8DF983A-ACA9-4DE9-8975-2A507B060E28}" type="presParOf" srcId="{261AEF61-A47F-4DE3-ABE7-315A314719CE}" destId="{C98540D7-6ED0-4DD3-A06F-E95091DF2E21}" srcOrd="0" destOrd="0" presId="urn:microsoft.com/office/officeart/2005/8/layout/list1"/>
    <dgm:cxn modelId="{C7B7EC29-C8AA-4DAE-B590-11C8F096D602}" type="presParOf" srcId="{261AEF61-A47F-4DE3-ABE7-315A314719CE}" destId="{2836075E-41FB-47BB-9602-7F92552611D1}" srcOrd="1" destOrd="0" presId="urn:microsoft.com/office/officeart/2005/8/layout/list1"/>
    <dgm:cxn modelId="{AED0B11A-3D88-4239-BC73-2CE20BC7C39C}" type="presParOf" srcId="{430D740B-B0D4-42BC-A929-2D2997D42696}" destId="{71D62916-3000-40D7-9DAB-588D0981E441}" srcOrd="9" destOrd="0" presId="urn:microsoft.com/office/officeart/2005/8/layout/list1"/>
    <dgm:cxn modelId="{8460E832-60F7-443A-88D7-43D988278355}" type="presParOf" srcId="{430D740B-B0D4-42BC-A929-2D2997D42696}" destId="{3898ADC2-47F3-4A04-9A2C-592C0C7A51C5}"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B0AE882-5CA4-4A8A-80EB-78576CF8A2F1}" type="doc">
      <dgm:prSet loTypeId="urn:microsoft.com/office/officeart/2005/8/layout/lProcess2" loCatId="list" qsTypeId="urn:microsoft.com/office/officeart/2005/8/quickstyle/simple5" qsCatId="simple" csTypeId="urn:microsoft.com/office/officeart/2005/8/colors/accent2_1" csCatId="accent2" phldr="1"/>
      <dgm:spPr/>
      <dgm:t>
        <a:bodyPr/>
        <a:lstStyle/>
        <a:p>
          <a:endParaRPr lang="en-US"/>
        </a:p>
      </dgm:t>
    </dgm:pt>
    <dgm:pt modelId="{3D0AD01F-439D-48D8-85E9-0FFA82ADAFC2}">
      <dgm:prSet custT="1"/>
      <dgm:spPr/>
      <dgm:t>
        <a:bodyPr/>
        <a:lstStyle/>
        <a:p>
          <a:pPr algn="ctr" rtl="1"/>
          <a:r>
            <a:rPr lang="fa-IR" sz="2800" dirty="0" smtClean="0">
              <a:cs typeface="B Titr" pitchFamily="2" charset="-78"/>
            </a:rPr>
            <a:t>محرک‌های اصلی تقاضا برای املاک و مستغلات صنعتی</a:t>
          </a:r>
          <a:endParaRPr lang="en-US" sz="2800" dirty="0">
            <a:cs typeface="B Titr" pitchFamily="2" charset="-78"/>
          </a:endParaRPr>
        </a:p>
      </dgm:t>
    </dgm:pt>
    <dgm:pt modelId="{64D1F1A2-8A67-49F1-ABAC-CC5DBED112C4}" type="parTrans" cxnId="{92A84538-961D-4879-8E01-928C6571C5F7}">
      <dgm:prSet/>
      <dgm:spPr/>
      <dgm:t>
        <a:bodyPr/>
        <a:lstStyle/>
        <a:p>
          <a:endParaRPr lang="en-US">
            <a:cs typeface="B Zar" pitchFamily="2" charset="-78"/>
          </a:endParaRPr>
        </a:p>
      </dgm:t>
    </dgm:pt>
    <dgm:pt modelId="{61B10482-78FE-41C7-915E-C79ACF71BA29}" type="sibTrans" cxnId="{92A84538-961D-4879-8E01-928C6571C5F7}">
      <dgm:prSet/>
      <dgm:spPr/>
      <dgm:t>
        <a:bodyPr/>
        <a:lstStyle/>
        <a:p>
          <a:endParaRPr lang="en-US">
            <a:cs typeface="B Zar" pitchFamily="2" charset="-78"/>
          </a:endParaRPr>
        </a:p>
      </dgm:t>
    </dgm:pt>
    <dgm:pt modelId="{838E0D78-E26C-4C19-91F9-FCC23732807D}">
      <dgm:prSet/>
      <dgm:spPr/>
      <dgm:t>
        <a:bodyPr/>
        <a:lstStyle/>
        <a:p>
          <a:pPr rtl="1"/>
          <a:r>
            <a:rPr lang="fa-IR" dirty="0" smtClean="0">
              <a:cs typeface="B Zar" pitchFamily="2" charset="-78"/>
            </a:rPr>
            <a:t> رشد اشتغال در بخش تولید کالا</a:t>
          </a:r>
          <a:endParaRPr lang="en-US" dirty="0">
            <a:cs typeface="B Zar" pitchFamily="2" charset="-78"/>
          </a:endParaRPr>
        </a:p>
      </dgm:t>
    </dgm:pt>
    <dgm:pt modelId="{50D68238-DD8A-4253-B05F-9014133FB1C8}" type="parTrans" cxnId="{6E551165-1141-44CE-9F06-5DD9B8C446E9}">
      <dgm:prSet/>
      <dgm:spPr/>
      <dgm:t>
        <a:bodyPr/>
        <a:lstStyle/>
        <a:p>
          <a:endParaRPr lang="en-US">
            <a:cs typeface="B Zar" pitchFamily="2" charset="-78"/>
          </a:endParaRPr>
        </a:p>
      </dgm:t>
    </dgm:pt>
    <dgm:pt modelId="{C1B2474D-F0C6-46A0-BFD3-16BEC675CC22}" type="sibTrans" cxnId="{6E551165-1141-44CE-9F06-5DD9B8C446E9}">
      <dgm:prSet/>
      <dgm:spPr/>
      <dgm:t>
        <a:bodyPr/>
        <a:lstStyle/>
        <a:p>
          <a:endParaRPr lang="en-US">
            <a:cs typeface="B Zar" pitchFamily="2" charset="-78"/>
          </a:endParaRPr>
        </a:p>
      </dgm:t>
    </dgm:pt>
    <dgm:pt modelId="{72F105DB-7298-40E9-9301-65780D2D67E8}">
      <dgm:prSet/>
      <dgm:spPr/>
      <dgm:t>
        <a:bodyPr/>
        <a:lstStyle/>
        <a:p>
          <a:pPr rtl="1"/>
          <a:r>
            <a:rPr lang="fa-IR" dirty="0" smtClean="0">
              <a:cs typeface="B Zar" pitchFamily="2" charset="-78"/>
            </a:rPr>
            <a:t>رشد اشتغال در صنعت حمل و نقل</a:t>
          </a:r>
          <a:endParaRPr lang="en-US" dirty="0">
            <a:cs typeface="B Zar" pitchFamily="2" charset="-78"/>
          </a:endParaRPr>
        </a:p>
      </dgm:t>
    </dgm:pt>
    <dgm:pt modelId="{FB2A8B06-EB5B-4788-8D08-6ACF285569A4}" type="parTrans" cxnId="{F96AD9AE-310B-40A8-8EBA-1510FF89F234}">
      <dgm:prSet/>
      <dgm:spPr/>
      <dgm:t>
        <a:bodyPr/>
        <a:lstStyle/>
        <a:p>
          <a:endParaRPr lang="en-US">
            <a:cs typeface="B Zar" pitchFamily="2" charset="-78"/>
          </a:endParaRPr>
        </a:p>
      </dgm:t>
    </dgm:pt>
    <dgm:pt modelId="{740E1D00-7889-4CB5-914C-6103353C6ABC}" type="sibTrans" cxnId="{F96AD9AE-310B-40A8-8EBA-1510FF89F234}">
      <dgm:prSet/>
      <dgm:spPr/>
      <dgm:t>
        <a:bodyPr/>
        <a:lstStyle/>
        <a:p>
          <a:endParaRPr lang="en-US">
            <a:cs typeface="B Zar" pitchFamily="2" charset="-78"/>
          </a:endParaRPr>
        </a:p>
      </dgm:t>
    </dgm:pt>
    <dgm:pt modelId="{96D88E80-58E8-43F7-B286-E00B63CEF0FF}">
      <dgm:prSet/>
      <dgm:spPr/>
      <dgm:t>
        <a:bodyPr/>
        <a:lstStyle/>
        <a:p>
          <a:pPr rtl="1"/>
          <a:r>
            <a:rPr lang="fa-IR" dirty="0" smtClean="0">
              <a:cs typeface="B Zar" pitchFamily="2" charset="-78"/>
            </a:rPr>
            <a:t>حجم حمل‌ و نقل هوایی</a:t>
          </a:r>
          <a:endParaRPr lang="en-US" dirty="0">
            <a:cs typeface="B Zar" pitchFamily="2" charset="-78"/>
          </a:endParaRPr>
        </a:p>
      </dgm:t>
    </dgm:pt>
    <dgm:pt modelId="{9AECDAE8-8344-4FB5-92C6-2A58546F6917}" type="parTrans" cxnId="{59402DDE-3A10-4D24-BEDB-B5A31C23EB91}">
      <dgm:prSet/>
      <dgm:spPr/>
      <dgm:t>
        <a:bodyPr/>
        <a:lstStyle/>
        <a:p>
          <a:endParaRPr lang="en-US">
            <a:cs typeface="B Zar" pitchFamily="2" charset="-78"/>
          </a:endParaRPr>
        </a:p>
      </dgm:t>
    </dgm:pt>
    <dgm:pt modelId="{339E640B-A254-4FC0-8EFE-CA4B8046E508}" type="sibTrans" cxnId="{59402DDE-3A10-4D24-BEDB-B5A31C23EB91}">
      <dgm:prSet/>
      <dgm:spPr/>
      <dgm:t>
        <a:bodyPr/>
        <a:lstStyle/>
        <a:p>
          <a:endParaRPr lang="en-US">
            <a:cs typeface="B Zar" pitchFamily="2" charset="-78"/>
          </a:endParaRPr>
        </a:p>
      </dgm:t>
    </dgm:pt>
    <dgm:pt modelId="{B1042418-DBDC-4645-A3D8-B0F5123047F4}">
      <dgm:prSet/>
      <dgm:spPr/>
      <dgm:t>
        <a:bodyPr/>
        <a:lstStyle/>
        <a:p>
          <a:pPr rtl="1"/>
          <a:r>
            <a:rPr lang="fa-IR" dirty="0" smtClean="0">
              <a:cs typeface="B Zar" pitchFamily="2" charset="-78"/>
            </a:rPr>
            <a:t>حجم حمل‌ و نقل ریلی و جاده‌ای</a:t>
          </a:r>
          <a:endParaRPr lang="en-US" dirty="0">
            <a:cs typeface="B Zar" pitchFamily="2" charset="-78"/>
          </a:endParaRPr>
        </a:p>
      </dgm:t>
    </dgm:pt>
    <dgm:pt modelId="{368D3096-7F65-4C40-A56A-918CC26DBB98}" type="parTrans" cxnId="{0719F714-42F2-40A8-B6DA-40BBC558E056}">
      <dgm:prSet/>
      <dgm:spPr/>
      <dgm:t>
        <a:bodyPr/>
        <a:lstStyle/>
        <a:p>
          <a:endParaRPr lang="en-US">
            <a:cs typeface="B Zar" pitchFamily="2" charset="-78"/>
          </a:endParaRPr>
        </a:p>
      </dgm:t>
    </dgm:pt>
    <dgm:pt modelId="{8976CFA0-BE2F-4F8F-813D-DEE778BE223A}" type="sibTrans" cxnId="{0719F714-42F2-40A8-B6DA-40BBC558E056}">
      <dgm:prSet/>
      <dgm:spPr/>
      <dgm:t>
        <a:bodyPr/>
        <a:lstStyle/>
        <a:p>
          <a:endParaRPr lang="en-US">
            <a:cs typeface="B Zar" pitchFamily="2" charset="-78"/>
          </a:endParaRPr>
        </a:p>
      </dgm:t>
    </dgm:pt>
    <dgm:pt modelId="{8C1964B4-B04A-461A-85DB-B7D907FF3D95}" type="pres">
      <dgm:prSet presAssocID="{BB0AE882-5CA4-4A8A-80EB-78576CF8A2F1}" presName="theList" presStyleCnt="0">
        <dgm:presLayoutVars>
          <dgm:dir/>
          <dgm:animLvl val="lvl"/>
          <dgm:resizeHandles val="exact"/>
        </dgm:presLayoutVars>
      </dgm:prSet>
      <dgm:spPr/>
      <dgm:t>
        <a:bodyPr/>
        <a:lstStyle/>
        <a:p>
          <a:endParaRPr lang="en-US"/>
        </a:p>
      </dgm:t>
    </dgm:pt>
    <dgm:pt modelId="{0B985AC1-B932-4D52-8746-513BDF03AC45}" type="pres">
      <dgm:prSet presAssocID="{3D0AD01F-439D-48D8-85E9-0FFA82ADAFC2}" presName="compNode" presStyleCnt="0"/>
      <dgm:spPr/>
    </dgm:pt>
    <dgm:pt modelId="{6B918AA4-B1B1-4C27-96FB-5887DCDA770F}" type="pres">
      <dgm:prSet presAssocID="{3D0AD01F-439D-48D8-85E9-0FFA82ADAFC2}" presName="aNode" presStyleLbl="bgShp" presStyleIdx="0" presStyleCnt="1"/>
      <dgm:spPr/>
      <dgm:t>
        <a:bodyPr/>
        <a:lstStyle/>
        <a:p>
          <a:endParaRPr lang="en-US"/>
        </a:p>
      </dgm:t>
    </dgm:pt>
    <dgm:pt modelId="{BCBA6DCC-B1D3-45EA-97E7-6A921B86C796}" type="pres">
      <dgm:prSet presAssocID="{3D0AD01F-439D-48D8-85E9-0FFA82ADAFC2}" presName="textNode" presStyleLbl="bgShp" presStyleIdx="0" presStyleCnt="1"/>
      <dgm:spPr/>
      <dgm:t>
        <a:bodyPr/>
        <a:lstStyle/>
        <a:p>
          <a:endParaRPr lang="en-US"/>
        </a:p>
      </dgm:t>
    </dgm:pt>
    <dgm:pt modelId="{CCD403CA-7B3B-4590-81DA-2EBD5514C78A}" type="pres">
      <dgm:prSet presAssocID="{3D0AD01F-439D-48D8-85E9-0FFA82ADAFC2}" presName="compChildNode" presStyleCnt="0"/>
      <dgm:spPr/>
    </dgm:pt>
    <dgm:pt modelId="{09AA1E5B-93F7-4426-A4E5-FE1BD8C7014E}" type="pres">
      <dgm:prSet presAssocID="{3D0AD01F-439D-48D8-85E9-0FFA82ADAFC2}" presName="theInnerList" presStyleCnt="0"/>
      <dgm:spPr/>
    </dgm:pt>
    <dgm:pt modelId="{7702BDFA-E216-4CBC-99DB-5B8E6C825FE8}" type="pres">
      <dgm:prSet presAssocID="{838E0D78-E26C-4C19-91F9-FCC23732807D}" presName="childNode" presStyleLbl="node1" presStyleIdx="0" presStyleCnt="4">
        <dgm:presLayoutVars>
          <dgm:bulletEnabled val="1"/>
        </dgm:presLayoutVars>
      </dgm:prSet>
      <dgm:spPr/>
      <dgm:t>
        <a:bodyPr/>
        <a:lstStyle/>
        <a:p>
          <a:endParaRPr lang="en-US"/>
        </a:p>
      </dgm:t>
    </dgm:pt>
    <dgm:pt modelId="{022FC670-D958-47E8-B4F3-4B164BE75460}" type="pres">
      <dgm:prSet presAssocID="{838E0D78-E26C-4C19-91F9-FCC23732807D}" presName="aSpace2" presStyleCnt="0"/>
      <dgm:spPr/>
    </dgm:pt>
    <dgm:pt modelId="{23F1681E-DC16-464A-9C94-11E9AFF2ADF2}" type="pres">
      <dgm:prSet presAssocID="{72F105DB-7298-40E9-9301-65780D2D67E8}" presName="childNode" presStyleLbl="node1" presStyleIdx="1" presStyleCnt="4">
        <dgm:presLayoutVars>
          <dgm:bulletEnabled val="1"/>
        </dgm:presLayoutVars>
      </dgm:prSet>
      <dgm:spPr/>
      <dgm:t>
        <a:bodyPr/>
        <a:lstStyle/>
        <a:p>
          <a:endParaRPr lang="en-US"/>
        </a:p>
      </dgm:t>
    </dgm:pt>
    <dgm:pt modelId="{D3B5DB8E-4AED-4312-87A4-7BAA70E16D27}" type="pres">
      <dgm:prSet presAssocID="{72F105DB-7298-40E9-9301-65780D2D67E8}" presName="aSpace2" presStyleCnt="0"/>
      <dgm:spPr/>
    </dgm:pt>
    <dgm:pt modelId="{852A3287-0007-4B4D-8F64-3519148A7A86}" type="pres">
      <dgm:prSet presAssocID="{96D88E80-58E8-43F7-B286-E00B63CEF0FF}" presName="childNode" presStyleLbl="node1" presStyleIdx="2" presStyleCnt="4">
        <dgm:presLayoutVars>
          <dgm:bulletEnabled val="1"/>
        </dgm:presLayoutVars>
      </dgm:prSet>
      <dgm:spPr/>
      <dgm:t>
        <a:bodyPr/>
        <a:lstStyle/>
        <a:p>
          <a:endParaRPr lang="en-US"/>
        </a:p>
      </dgm:t>
    </dgm:pt>
    <dgm:pt modelId="{BEA2B4D8-741E-46A9-844F-561191B1B615}" type="pres">
      <dgm:prSet presAssocID="{96D88E80-58E8-43F7-B286-E00B63CEF0FF}" presName="aSpace2" presStyleCnt="0"/>
      <dgm:spPr/>
    </dgm:pt>
    <dgm:pt modelId="{5601FBE0-387E-47D5-A796-6F31F33FE29C}" type="pres">
      <dgm:prSet presAssocID="{B1042418-DBDC-4645-A3D8-B0F5123047F4}" presName="childNode" presStyleLbl="node1" presStyleIdx="3" presStyleCnt="4">
        <dgm:presLayoutVars>
          <dgm:bulletEnabled val="1"/>
        </dgm:presLayoutVars>
      </dgm:prSet>
      <dgm:spPr/>
      <dgm:t>
        <a:bodyPr/>
        <a:lstStyle/>
        <a:p>
          <a:endParaRPr lang="en-US"/>
        </a:p>
      </dgm:t>
    </dgm:pt>
  </dgm:ptLst>
  <dgm:cxnLst>
    <dgm:cxn modelId="{6E551165-1141-44CE-9F06-5DD9B8C446E9}" srcId="{3D0AD01F-439D-48D8-85E9-0FFA82ADAFC2}" destId="{838E0D78-E26C-4C19-91F9-FCC23732807D}" srcOrd="0" destOrd="0" parTransId="{50D68238-DD8A-4253-B05F-9014133FB1C8}" sibTransId="{C1B2474D-F0C6-46A0-BFD3-16BEC675CC22}"/>
    <dgm:cxn modelId="{59402DDE-3A10-4D24-BEDB-B5A31C23EB91}" srcId="{3D0AD01F-439D-48D8-85E9-0FFA82ADAFC2}" destId="{96D88E80-58E8-43F7-B286-E00B63CEF0FF}" srcOrd="2" destOrd="0" parTransId="{9AECDAE8-8344-4FB5-92C6-2A58546F6917}" sibTransId="{339E640B-A254-4FC0-8EFE-CA4B8046E508}"/>
    <dgm:cxn modelId="{0719F714-42F2-40A8-B6DA-40BBC558E056}" srcId="{3D0AD01F-439D-48D8-85E9-0FFA82ADAFC2}" destId="{B1042418-DBDC-4645-A3D8-B0F5123047F4}" srcOrd="3" destOrd="0" parTransId="{368D3096-7F65-4C40-A56A-918CC26DBB98}" sibTransId="{8976CFA0-BE2F-4F8F-813D-DEE778BE223A}"/>
    <dgm:cxn modelId="{CC6C1919-1A9E-4170-AE8B-CE56B43C630E}" type="presOf" srcId="{838E0D78-E26C-4C19-91F9-FCC23732807D}" destId="{7702BDFA-E216-4CBC-99DB-5B8E6C825FE8}" srcOrd="0" destOrd="0" presId="urn:microsoft.com/office/officeart/2005/8/layout/lProcess2"/>
    <dgm:cxn modelId="{4CA2A1F5-0890-4471-9B4C-1BB7BBC05F38}" type="presOf" srcId="{3D0AD01F-439D-48D8-85E9-0FFA82ADAFC2}" destId="{BCBA6DCC-B1D3-45EA-97E7-6A921B86C796}" srcOrd="1" destOrd="0" presId="urn:microsoft.com/office/officeart/2005/8/layout/lProcess2"/>
    <dgm:cxn modelId="{D18C5D46-2690-44EA-945B-F10BA073C34F}" type="presOf" srcId="{96D88E80-58E8-43F7-B286-E00B63CEF0FF}" destId="{852A3287-0007-4B4D-8F64-3519148A7A86}" srcOrd="0" destOrd="0" presId="urn:microsoft.com/office/officeart/2005/8/layout/lProcess2"/>
    <dgm:cxn modelId="{4B892CFB-4337-47F8-970E-77BC5D16941E}" type="presOf" srcId="{BB0AE882-5CA4-4A8A-80EB-78576CF8A2F1}" destId="{8C1964B4-B04A-461A-85DB-B7D907FF3D95}" srcOrd="0" destOrd="0" presId="urn:microsoft.com/office/officeart/2005/8/layout/lProcess2"/>
    <dgm:cxn modelId="{424DC93C-C7B8-4F00-A2B7-FDD135FEE5F4}" type="presOf" srcId="{B1042418-DBDC-4645-A3D8-B0F5123047F4}" destId="{5601FBE0-387E-47D5-A796-6F31F33FE29C}" srcOrd="0" destOrd="0" presId="urn:microsoft.com/office/officeart/2005/8/layout/lProcess2"/>
    <dgm:cxn modelId="{92A84538-961D-4879-8E01-928C6571C5F7}" srcId="{BB0AE882-5CA4-4A8A-80EB-78576CF8A2F1}" destId="{3D0AD01F-439D-48D8-85E9-0FFA82ADAFC2}" srcOrd="0" destOrd="0" parTransId="{64D1F1A2-8A67-49F1-ABAC-CC5DBED112C4}" sibTransId="{61B10482-78FE-41C7-915E-C79ACF71BA29}"/>
    <dgm:cxn modelId="{90238481-E562-4044-9DB4-524BFDCF2F21}" type="presOf" srcId="{3D0AD01F-439D-48D8-85E9-0FFA82ADAFC2}" destId="{6B918AA4-B1B1-4C27-96FB-5887DCDA770F}" srcOrd="0" destOrd="0" presId="urn:microsoft.com/office/officeart/2005/8/layout/lProcess2"/>
    <dgm:cxn modelId="{F96AD9AE-310B-40A8-8EBA-1510FF89F234}" srcId="{3D0AD01F-439D-48D8-85E9-0FFA82ADAFC2}" destId="{72F105DB-7298-40E9-9301-65780D2D67E8}" srcOrd="1" destOrd="0" parTransId="{FB2A8B06-EB5B-4788-8D08-6ACF285569A4}" sibTransId="{740E1D00-7889-4CB5-914C-6103353C6ABC}"/>
    <dgm:cxn modelId="{0D1841B3-7195-4054-97C1-117AEDA9DD11}" type="presOf" srcId="{72F105DB-7298-40E9-9301-65780D2D67E8}" destId="{23F1681E-DC16-464A-9C94-11E9AFF2ADF2}" srcOrd="0" destOrd="0" presId="urn:microsoft.com/office/officeart/2005/8/layout/lProcess2"/>
    <dgm:cxn modelId="{21C337DD-E7B6-4521-9451-4F419D628D7D}" type="presParOf" srcId="{8C1964B4-B04A-461A-85DB-B7D907FF3D95}" destId="{0B985AC1-B932-4D52-8746-513BDF03AC45}" srcOrd="0" destOrd="0" presId="urn:microsoft.com/office/officeart/2005/8/layout/lProcess2"/>
    <dgm:cxn modelId="{05A99C9C-0B93-491B-B358-8A749AD784E0}" type="presParOf" srcId="{0B985AC1-B932-4D52-8746-513BDF03AC45}" destId="{6B918AA4-B1B1-4C27-96FB-5887DCDA770F}" srcOrd="0" destOrd="0" presId="urn:microsoft.com/office/officeart/2005/8/layout/lProcess2"/>
    <dgm:cxn modelId="{0C1F9E06-0EA3-48FF-8071-31E43C9CC94A}" type="presParOf" srcId="{0B985AC1-B932-4D52-8746-513BDF03AC45}" destId="{BCBA6DCC-B1D3-45EA-97E7-6A921B86C796}" srcOrd="1" destOrd="0" presId="urn:microsoft.com/office/officeart/2005/8/layout/lProcess2"/>
    <dgm:cxn modelId="{2653175D-58D7-45D3-85CA-A4A7F40DFF7C}" type="presParOf" srcId="{0B985AC1-B932-4D52-8746-513BDF03AC45}" destId="{CCD403CA-7B3B-4590-81DA-2EBD5514C78A}" srcOrd="2" destOrd="0" presId="urn:microsoft.com/office/officeart/2005/8/layout/lProcess2"/>
    <dgm:cxn modelId="{588F8FAE-165B-4353-A38B-4F70AE5616A6}" type="presParOf" srcId="{CCD403CA-7B3B-4590-81DA-2EBD5514C78A}" destId="{09AA1E5B-93F7-4426-A4E5-FE1BD8C7014E}" srcOrd="0" destOrd="0" presId="urn:microsoft.com/office/officeart/2005/8/layout/lProcess2"/>
    <dgm:cxn modelId="{A305D254-C7A8-4221-9C66-C26E8FB2D027}" type="presParOf" srcId="{09AA1E5B-93F7-4426-A4E5-FE1BD8C7014E}" destId="{7702BDFA-E216-4CBC-99DB-5B8E6C825FE8}" srcOrd="0" destOrd="0" presId="urn:microsoft.com/office/officeart/2005/8/layout/lProcess2"/>
    <dgm:cxn modelId="{D0FBE510-DB81-40A4-9951-952599A70882}" type="presParOf" srcId="{09AA1E5B-93F7-4426-A4E5-FE1BD8C7014E}" destId="{022FC670-D958-47E8-B4F3-4B164BE75460}" srcOrd="1" destOrd="0" presId="urn:microsoft.com/office/officeart/2005/8/layout/lProcess2"/>
    <dgm:cxn modelId="{C066B02E-BA5D-43D4-B48D-5BACCD44C27C}" type="presParOf" srcId="{09AA1E5B-93F7-4426-A4E5-FE1BD8C7014E}" destId="{23F1681E-DC16-464A-9C94-11E9AFF2ADF2}" srcOrd="2" destOrd="0" presId="urn:microsoft.com/office/officeart/2005/8/layout/lProcess2"/>
    <dgm:cxn modelId="{90A2E2DD-4CE8-4880-B13D-450CEF5749CD}" type="presParOf" srcId="{09AA1E5B-93F7-4426-A4E5-FE1BD8C7014E}" destId="{D3B5DB8E-4AED-4312-87A4-7BAA70E16D27}" srcOrd="3" destOrd="0" presId="urn:microsoft.com/office/officeart/2005/8/layout/lProcess2"/>
    <dgm:cxn modelId="{31DD935B-F074-4F26-B20B-802C2C6D6382}" type="presParOf" srcId="{09AA1E5B-93F7-4426-A4E5-FE1BD8C7014E}" destId="{852A3287-0007-4B4D-8F64-3519148A7A86}" srcOrd="4" destOrd="0" presId="urn:microsoft.com/office/officeart/2005/8/layout/lProcess2"/>
    <dgm:cxn modelId="{AB6C4682-6DC6-4992-9FD4-79ED701676BD}" type="presParOf" srcId="{09AA1E5B-93F7-4426-A4E5-FE1BD8C7014E}" destId="{BEA2B4D8-741E-46A9-844F-561191B1B615}" srcOrd="5" destOrd="0" presId="urn:microsoft.com/office/officeart/2005/8/layout/lProcess2"/>
    <dgm:cxn modelId="{1177FB42-218D-4AAD-843D-00E9EFDC6FD1}" type="presParOf" srcId="{09AA1E5B-93F7-4426-A4E5-FE1BD8C7014E}" destId="{5601FBE0-387E-47D5-A796-6F31F33FE29C}" srcOrd="6"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2C36960-64D1-4E02-A54C-3CCC46094CA5}" type="doc">
      <dgm:prSet loTypeId="urn:microsoft.com/office/officeart/2005/8/layout/radial4" loCatId="relationship" qsTypeId="urn:microsoft.com/office/officeart/2005/8/quickstyle/3d1" qsCatId="3D" csTypeId="urn:microsoft.com/office/officeart/2005/8/colors/accent2_1" csCatId="accent2" phldr="1"/>
      <dgm:spPr/>
      <dgm:t>
        <a:bodyPr/>
        <a:lstStyle/>
        <a:p>
          <a:endParaRPr lang="en-US"/>
        </a:p>
      </dgm:t>
    </dgm:pt>
    <dgm:pt modelId="{2DF67841-128F-424A-8F3F-D543E5B8BB44}">
      <dgm:prSet/>
      <dgm:spPr/>
      <dgm:t>
        <a:bodyPr/>
        <a:lstStyle/>
        <a:p>
          <a:pPr rtl="1"/>
          <a:r>
            <a:rPr lang="fa-IR" dirty="0" smtClean="0">
              <a:cs typeface="B Zar" pitchFamily="2" charset="-78"/>
            </a:rPr>
            <a:t>ارزش‌یابی سرمایه‌گذاری</a:t>
          </a:r>
          <a:endParaRPr lang="en-US" dirty="0">
            <a:cs typeface="B Zar" pitchFamily="2" charset="-78"/>
          </a:endParaRPr>
        </a:p>
      </dgm:t>
    </dgm:pt>
    <dgm:pt modelId="{6996D2E2-56F1-48D1-B2B1-FEAC214F4015}" type="parTrans" cxnId="{595FC2AD-8F01-4791-B0FB-8AA047413EE0}">
      <dgm:prSet/>
      <dgm:spPr/>
      <dgm:t>
        <a:bodyPr/>
        <a:lstStyle/>
        <a:p>
          <a:endParaRPr lang="en-US">
            <a:cs typeface="B Zar" pitchFamily="2" charset="-78"/>
          </a:endParaRPr>
        </a:p>
      </dgm:t>
    </dgm:pt>
    <dgm:pt modelId="{8778607C-751C-4116-94AE-35615D81085B}" type="sibTrans" cxnId="{595FC2AD-8F01-4791-B0FB-8AA047413EE0}">
      <dgm:prSet/>
      <dgm:spPr/>
      <dgm:t>
        <a:bodyPr/>
        <a:lstStyle/>
        <a:p>
          <a:endParaRPr lang="en-US">
            <a:cs typeface="B Zar" pitchFamily="2" charset="-78"/>
          </a:endParaRPr>
        </a:p>
      </dgm:t>
    </dgm:pt>
    <dgm:pt modelId="{48B02B36-6A67-420E-A454-CF65322A8ABF}">
      <dgm:prSet/>
      <dgm:spPr/>
      <dgm:t>
        <a:bodyPr/>
        <a:lstStyle/>
        <a:p>
          <a:pPr rtl="1"/>
          <a:r>
            <a:rPr lang="fa-IR" dirty="0" smtClean="0">
              <a:cs typeface="B Zar" pitchFamily="2" charset="-78"/>
            </a:rPr>
            <a:t>برآورد جریان‌های نقدی</a:t>
          </a:r>
          <a:endParaRPr lang="en-US" dirty="0">
            <a:cs typeface="B Zar" pitchFamily="2" charset="-78"/>
          </a:endParaRPr>
        </a:p>
      </dgm:t>
    </dgm:pt>
    <dgm:pt modelId="{0A5F3595-7355-4591-890D-3E9C786760B7}" type="parTrans" cxnId="{EF5E61B2-7B82-41EC-B111-DE4D9EB9D42C}">
      <dgm:prSet/>
      <dgm:spPr/>
      <dgm:t>
        <a:bodyPr/>
        <a:lstStyle/>
        <a:p>
          <a:endParaRPr lang="en-US">
            <a:cs typeface="B Zar" pitchFamily="2" charset="-78"/>
          </a:endParaRPr>
        </a:p>
      </dgm:t>
    </dgm:pt>
    <dgm:pt modelId="{68858CAB-5BA5-4FCE-966C-3B062A49BFB9}" type="sibTrans" cxnId="{EF5E61B2-7B82-41EC-B111-DE4D9EB9D42C}">
      <dgm:prSet/>
      <dgm:spPr/>
      <dgm:t>
        <a:bodyPr/>
        <a:lstStyle/>
        <a:p>
          <a:endParaRPr lang="en-US">
            <a:cs typeface="B Zar" pitchFamily="2" charset="-78"/>
          </a:endParaRPr>
        </a:p>
      </dgm:t>
    </dgm:pt>
    <dgm:pt modelId="{9F5A6B98-1914-4ECF-9A83-FF12740DF75A}">
      <dgm:prSet/>
      <dgm:spPr/>
      <dgm:t>
        <a:bodyPr/>
        <a:lstStyle/>
        <a:p>
          <a:pPr rtl="1"/>
          <a:r>
            <a:rPr lang="fa-IR" dirty="0" smtClean="0">
              <a:cs typeface="B Zar" pitchFamily="2" charset="-78"/>
            </a:rPr>
            <a:t>برآورد </a:t>
          </a:r>
          <a:r>
            <a:rPr lang="fa-IR" dirty="0" smtClean="0">
              <a:cs typeface="B Zar" pitchFamily="2" charset="-78"/>
            </a:rPr>
            <a:t>هزینۀ </a:t>
          </a:r>
          <a:r>
            <a:rPr lang="fa-IR" dirty="0" smtClean="0">
              <a:cs typeface="B Zar" pitchFamily="2" charset="-78"/>
            </a:rPr>
            <a:t>سرمایه‌</a:t>
          </a:r>
          <a:endParaRPr lang="en-US" dirty="0">
            <a:cs typeface="B Zar" pitchFamily="2" charset="-78"/>
          </a:endParaRPr>
        </a:p>
      </dgm:t>
    </dgm:pt>
    <dgm:pt modelId="{A5E109E7-4ABE-4F96-80B8-4AE6AD3628CE}" type="parTrans" cxnId="{736816CA-5A88-48AF-90DA-3FBD13C5523F}">
      <dgm:prSet/>
      <dgm:spPr/>
      <dgm:t>
        <a:bodyPr/>
        <a:lstStyle/>
        <a:p>
          <a:endParaRPr lang="en-US">
            <a:cs typeface="B Zar" pitchFamily="2" charset="-78"/>
          </a:endParaRPr>
        </a:p>
      </dgm:t>
    </dgm:pt>
    <dgm:pt modelId="{AFD168C7-6162-4A47-8132-5F637B3E5EE6}" type="sibTrans" cxnId="{736816CA-5A88-48AF-90DA-3FBD13C5523F}">
      <dgm:prSet/>
      <dgm:spPr/>
      <dgm:t>
        <a:bodyPr/>
        <a:lstStyle/>
        <a:p>
          <a:endParaRPr lang="en-US">
            <a:cs typeface="B Zar" pitchFamily="2" charset="-78"/>
          </a:endParaRPr>
        </a:p>
      </dgm:t>
    </dgm:pt>
    <dgm:pt modelId="{C222AC3B-F8F7-4F30-9CAE-E020336ED48A}" type="pres">
      <dgm:prSet presAssocID="{92C36960-64D1-4E02-A54C-3CCC46094CA5}" presName="cycle" presStyleCnt="0">
        <dgm:presLayoutVars>
          <dgm:chMax val="1"/>
          <dgm:dir/>
          <dgm:animLvl val="ctr"/>
          <dgm:resizeHandles val="exact"/>
        </dgm:presLayoutVars>
      </dgm:prSet>
      <dgm:spPr/>
      <dgm:t>
        <a:bodyPr/>
        <a:lstStyle/>
        <a:p>
          <a:endParaRPr lang="en-US"/>
        </a:p>
      </dgm:t>
    </dgm:pt>
    <dgm:pt modelId="{2510F1DB-BC2B-47D9-9090-04D0DA898F4A}" type="pres">
      <dgm:prSet presAssocID="{2DF67841-128F-424A-8F3F-D543E5B8BB44}" presName="centerShape" presStyleLbl="node0" presStyleIdx="0" presStyleCnt="1"/>
      <dgm:spPr/>
      <dgm:t>
        <a:bodyPr/>
        <a:lstStyle/>
        <a:p>
          <a:endParaRPr lang="en-US"/>
        </a:p>
      </dgm:t>
    </dgm:pt>
    <dgm:pt modelId="{E047C9C6-0B24-4818-87D1-92B49BADD788}" type="pres">
      <dgm:prSet presAssocID="{0A5F3595-7355-4591-890D-3E9C786760B7}" presName="parTrans" presStyleLbl="bgSibTrans2D1" presStyleIdx="0" presStyleCnt="2"/>
      <dgm:spPr/>
      <dgm:t>
        <a:bodyPr/>
        <a:lstStyle/>
        <a:p>
          <a:endParaRPr lang="en-US"/>
        </a:p>
      </dgm:t>
    </dgm:pt>
    <dgm:pt modelId="{572A873D-3066-4365-A828-2697C6AA9558}" type="pres">
      <dgm:prSet presAssocID="{48B02B36-6A67-420E-A454-CF65322A8ABF}" presName="node" presStyleLbl="node1" presStyleIdx="0" presStyleCnt="2">
        <dgm:presLayoutVars>
          <dgm:bulletEnabled val="1"/>
        </dgm:presLayoutVars>
      </dgm:prSet>
      <dgm:spPr/>
      <dgm:t>
        <a:bodyPr/>
        <a:lstStyle/>
        <a:p>
          <a:endParaRPr lang="en-US"/>
        </a:p>
      </dgm:t>
    </dgm:pt>
    <dgm:pt modelId="{37200A3C-0103-4FA5-9547-D0BB8429681B}" type="pres">
      <dgm:prSet presAssocID="{A5E109E7-4ABE-4F96-80B8-4AE6AD3628CE}" presName="parTrans" presStyleLbl="bgSibTrans2D1" presStyleIdx="1" presStyleCnt="2"/>
      <dgm:spPr/>
      <dgm:t>
        <a:bodyPr/>
        <a:lstStyle/>
        <a:p>
          <a:endParaRPr lang="en-US"/>
        </a:p>
      </dgm:t>
    </dgm:pt>
    <dgm:pt modelId="{1F58E7B6-97D3-41EA-81D5-3A635962AA56}" type="pres">
      <dgm:prSet presAssocID="{9F5A6B98-1914-4ECF-9A83-FF12740DF75A}" presName="node" presStyleLbl="node1" presStyleIdx="1" presStyleCnt="2">
        <dgm:presLayoutVars>
          <dgm:bulletEnabled val="1"/>
        </dgm:presLayoutVars>
      </dgm:prSet>
      <dgm:spPr/>
      <dgm:t>
        <a:bodyPr/>
        <a:lstStyle/>
        <a:p>
          <a:endParaRPr lang="en-US"/>
        </a:p>
      </dgm:t>
    </dgm:pt>
  </dgm:ptLst>
  <dgm:cxnLst>
    <dgm:cxn modelId="{614FBB41-6A0C-420C-A983-B71A56C73F6F}" type="presOf" srcId="{0A5F3595-7355-4591-890D-3E9C786760B7}" destId="{E047C9C6-0B24-4818-87D1-92B49BADD788}" srcOrd="0" destOrd="0" presId="urn:microsoft.com/office/officeart/2005/8/layout/radial4"/>
    <dgm:cxn modelId="{8BA8EB7E-3C7F-4433-8141-30BF2B7D55D4}" type="presOf" srcId="{9F5A6B98-1914-4ECF-9A83-FF12740DF75A}" destId="{1F58E7B6-97D3-41EA-81D5-3A635962AA56}" srcOrd="0" destOrd="0" presId="urn:microsoft.com/office/officeart/2005/8/layout/radial4"/>
    <dgm:cxn modelId="{838D6F6E-2717-418D-8869-BA8E7E325DE7}" type="presOf" srcId="{2DF67841-128F-424A-8F3F-D543E5B8BB44}" destId="{2510F1DB-BC2B-47D9-9090-04D0DA898F4A}" srcOrd="0" destOrd="0" presId="urn:microsoft.com/office/officeart/2005/8/layout/radial4"/>
    <dgm:cxn modelId="{736816CA-5A88-48AF-90DA-3FBD13C5523F}" srcId="{2DF67841-128F-424A-8F3F-D543E5B8BB44}" destId="{9F5A6B98-1914-4ECF-9A83-FF12740DF75A}" srcOrd="1" destOrd="0" parTransId="{A5E109E7-4ABE-4F96-80B8-4AE6AD3628CE}" sibTransId="{AFD168C7-6162-4A47-8132-5F637B3E5EE6}"/>
    <dgm:cxn modelId="{7DE9E792-6D04-4AA6-BC8A-7061C52B8160}" type="presOf" srcId="{A5E109E7-4ABE-4F96-80B8-4AE6AD3628CE}" destId="{37200A3C-0103-4FA5-9547-D0BB8429681B}" srcOrd="0" destOrd="0" presId="urn:microsoft.com/office/officeart/2005/8/layout/radial4"/>
    <dgm:cxn modelId="{595FC2AD-8F01-4791-B0FB-8AA047413EE0}" srcId="{92C36960-64D1-4E02-A54C-3CCC46094CA5}" destId="{2DF67841-128F-424A-8F3F-D543E5B8BB44}" srcOrd="0" destOrd="0" parTransId="{6996D2E2-56F1-48D1-B2B1-FEAC214F4015}" sibTransId="{8778607C-751C-4116-94AE-35615D81085B}"/>
    <dgm:cxn modelId="{7F79A3FA-886D-4AE4-97EF-DDB05E931B23}" type="presOf" srcId="{48B02B36-6A67-420E-A454-CF65322A8ABF}" destId="{572A873D-3066-4365-A828-2697C6AA9558}" srcOrd="0" destOrd="0" presId="urn:microsoft.com/office/officeart/2005/8/layout/radial4"/>
    <dgm:cxn modelId="{6DE098A6-FF8D-4666-9CFC-6BBF96B933BE}" type="presOf" srcId="{92C36960-64D1-4E02-A54C-3CCC46094CA5}" destId="{C222AC3B-F8F7-4F30-9CAE-E020336ED48A}" srcOrd="0" destOrd="0" presId="urn:microsoft.com/office/officeart/2005/8/layout/radial4"/>
    <dgm:cxn modelId="{EF5E61B2-7B82-41EC-B111-DE4D9EB9D42C}" srcId="{2DF67841-128F-424A-8F3F-D543E5B8BB44}" destId="{48B02B36-6A67-420E-A454-CF65322A8ABF}" srcOrd="0" destOrd="0" parTransId="{0A5F3595-7355-4591-890D-3E9C786760B7}" sibTransId="{68858CAB-5BA5-4FCE-966C-3B062A49BFB9}"/>
    <dgm:cxn modelId="{31B98164-B105-4362-B154-42C4E9CAEE52}" type="presParOf" srcId="{C222AC3B-F8F7-4F30-9CAE-E020336ED48A}" destId="{2510F1DB-BC2B-47D9-9090-04D0DA898F4A}" srcOrd="0" destOrd="0" presId="urn:microsoft.com/office/officeart/2005/8/layout/radial4"/>
    <dgm:cxn modelId="{29B2CD9E-C402-4CC0-8623-695CB7D64984}" type="presParOf" srcId="{C222AC3B-F8F7-4F30-9CAE-E020336ED48A}" destId="{E047C9C6-0B24-4818-87D1-92B49BADD788}" srcOrd="1" destOrd="0" presId="urn:microsoft.com/office/officeart/2005/8/layout/radial4"/>
    <dgm:cxn modelId="{6BA21083-6388-48BF-9A0D-451E731C3B56}" type="presParOf" srcId="{C222AC3B-F8F7-4F30-9CAE-E020336ED48A}" destId="{572A873D-3066-4365-A828-2697C6AA9558}" srcOrd="2" destOrd="0" presId="urn:microsoft.com/office/officeart/2005/8/layout/radial4"/>
    <dgm:cxn modelId="{4DB36285-9797-4D91-BA51-5B5E840D65F0}" type="presParOf" srcId="{C222AC3B-F8F7-4F30-9CAE-E020336ED48A}" destId="{37200A3C-0103-4FA5-9547-D0BB8429681B}" srcOrd="3" destOrd="0" presId="urn:microsoft.com/office/officeart/2005/8/layout/radial4"/>
    <dgm:cxn modelId="{A78F8346-F72C-4E9F-B169-0EA376FFECB1}" type="presParOf" srcId="{C222AC3B-F8F7-4F30-9CAE-E020336ED48A}" destId="{1F58E7B6-97D3-41EA-81D5-3A635962AA56}" srcOrd="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0AFB0D-5465-4DD8-8ACB-09476F3F4221}" type="doc">
      <dgm:prSet loTypeId="urn:microsoft.com/office/officeart/2005/8/layout/list1" loCatId="list" qsTypeId="urn:microsoft.com/office/officeart/2005/8/quickstyle/3d1" qsCatId="3D" csTypeId="urn:microsoft.com/office/officeart/2005/8/colors/accent1_2" csCatId="accent1"/>
      <dgm:spPr/>
      <dgm:t>
        <a:bodyPr/>
        <a:lstStyle/>
        <a:p>
          <a:endParaRPr lang="en-US"/>
        </a:p>
      </dgm:t>
    </dgm:pt>
    <dgm:pt modelId="{81C85399-2179-432C-9AF3-D3811185D812}">
      <dgm:prSet/>
      <dgm:spPr/>
      <dgm:t>
        <a:bodyPr/>
        <a:lstStyle/>
        <a:p>
          <a:pPr rtl="1"/>
          <a:r>
            <a:rPr lang="fa-IR" dirty="0" smtClean="0">
              <a:cs typeface="B Titr" pitchFamily="2" charset="-78"/>
            </a:rPr>
            <a:t>وام‌های رهنی مسکونی تأییدشده (</a:t>
          </a:r>
          <a:r>
            <a:rPr lang="en-US" dirty="0" smtClean="0">
              <a:cs typeface="B Titr" pitchFamily="2" charset="-78"/>
            </a:rPr>
            <a:t>Mortgage Approvals</a:t>
          </a:r>
          <a:r>
            <a:rPr lang="fa-IR" dirty="0" smtClean="0">
              <a:cs typeface="B Titr" pitchFamily="2" charset="-78"/>
            </a:rPr>
            <a:t>)</a:t>
          </a:r>
          <a:endParaRPr lang="en-US" dirty="0">
            <a:cs typeface="B Titr" pitchFamily="2" charset="-78"/>
          </a:endParaRPr>
        </a:p>
      </dgm:t>
    </dgm:pt>
    <dgm:pt modelId="{BE73772B-D6DF-4003-A50F-77E3DAD51152}" type="parTrans" cxnId="{CD4AFADA-B7BD-4292-9A9F-C5A3E1DD9EED}">
      <dgm:prSet/>
      <dgm:spPr/>
      <dgm:t>
        <a:bodyPr/>
        <a:lstStyle/>
        <a:p>
          <a:endParaRPr lang="en-US">
            <a:cs typeface="B Zar" pitchFamily="2" charset="-78"/>
          </a:endParaRPr>
        </a:p>
      </dgm:t>
    </dgm:pt>
    <dgm:pt modelId="{23FB0456-F0C2-4630-A0E6-28DFC924FD62}" type="sibTrans" cxnId="{CD4AFADA-B7BD-4292-9A9F-C5A3E1DD9EED}">
      <dgm:prSet/>
      <dgm:spPr/>
      <dgm:t>
        <a:bodyPr/>
        <a:lstStyle/>
        <a:p>
          <a:endParaRPr lang="en-US">
            <a:cs typeface="B Zar" pitchFamily="2" charset="-78"/>
          </a:endParaRPr>
        </a:p>
      </dgm:t>
    </dgm:pt>
    <dgm:pt modelId="{2AE4AD0C-7887-487C-B8C1-01D10705CBD6}">
      <dgm:prSet custT="1"/>
      <dgm:spPr/>
      <dgm:t>
        <a:bodyPr/>
        <a:lstStyle/>
        <a:p>
          <a:pPr rtl="1"/>
          <a:r>
            <a:rPr lang="fa-IR" sz="1900" dirty="0" smtClean="0">
              <a:cs typeface="B Zar" pitchFamily="2" charset="-78"/>
            </a:rPr>
            <a:t>تعریف: تعداد وام‌های رهنی که طی ماه گذشته برای خرید مسکن موردتأیید قرار گرفته‌اند. </a:t>
          </a:r>
          <a:endParaRPr lang="en-US" sz="1900" dirty="0" smtClean="0">
            <a:cs typeface="B Zar" pitchFamily="2" charset="-78"/>
          </a:endParaRPr>
        </a:p>
      </dgm:t>
    </dgm:pt>
    <dgm:pt modelId="{02411A20-788F-422C-8EFF-5C998913F813}" type="parTrans" cxnId="{36C86F03-EA70-4A09-B509-0AAA99072E80}">
      <dgm:prSet/>
      <dgm:spPr/>
      <dgm:t>
        <a:bodyPr/>
        <a:lstStyle/>
        <a:p>
          <a:endParaRPr lang="en-US">
            <a:cs typeface="B Zar" pitchFamily="2" charset="-78"/>
          </a:endParaRPr>
        </a:p>
      </dgm:t>
    </dgm:pt>
    <dgm:pt modelId="{6620FFB0-EA79-403F-BD2B-CA9D4FF661AF}" type="sibTrans" cxnId="{36C86F03-EA70-4A09-B509-0AAA99072E80}">
      <dgm:prSet/>
      <dgm:spPr/>
      <dgm:t>
        <a:bodyPr/>
        <a:lstStyle/>
        <a:p>
          <a:endParaRPr lang="en-US">
            <a:cs typeface="B Zar" pitchFamily="2" charset="-78"/>
          </a:endParaRPr>
        </a:p>
      </dgm:t>
    </dgm:pt>
    <dgm:pt modelId="{46E2DB50-46B1-4CCB-8992-9CC996447FFF}">
      <dgm:prSet custT="1"/>
      <dgm:spPr/>
      <dgm:t>
        <a:bodyPr/>
        <a:lstStyle/>
        <a:p>
          <a:pPr rtl="1"/>
          <a:r>
            <a:rPr lang="fa-IR" sz="1900" dirty="0" smtClean="0">
              <a:cs typeface="B Zar" pitchFamily="2" charset="-78"/>
            </a:rPr>
            <a:t>زمان افشا: 30 روز پس از پایان ماه  درانگلستان  </a:t>
          </a:r>
          <a:endParaRPr lang="en-US" sz="1900" dirty="0">
            <a:cs typeface="B Zar" pitchFamily="2" charset="-78"/>
          </a:endParaRPr>
        </a:p>
      </dgm:t>
    </dgm:pt>
    <dgm:pt modelId="{D35A3934-659E-4624-9D1C-79C7DB6D8B93}" type="parTrans" cxnId="{B8748AB9-F5D1-4A28-B5B6-1FA136C6842E}">
      <dgm:prSet/>
      <dgm:spPr/>
      <dgm:t>
        <a:bodyPr/>
        <a:lstStyle/>
        <a:p>
          <a:endParaRPr lang="en-US">
            <a:cs typeface="B Zar" pitchFamily="2" charset="-78"/>
          </a:endParaRPr>
        </a:p>
      </dgm:t>
    </dgm:pt>
    <dgm:pt modelId="{0555901A-C529-4453-91BD-B2B57C058F4A}" type="sibTrans" cxnId="{B8748AB9-F5D1-4A28-B5B6-1FA136C6842E}">
      <dgm:prSet/>
      <dgm:spPr/>
      <dgm:t>
        <a:bodyPr/>
        <a:lstStyle/>
        <a:p>
          <a:endParaRPr lang="en-US">
            <a:cs typeface="B Zar" pitchFamily="2" charset="-78"/>
          </a:endParaRPr>
        </a:p>
      </dgm:t>
    </dgm:pt>
    <dgm:pt modelId="{DBF903C2-C186-41F3-8CD7-6EA1BC983CBC}">
      <dgm:prSet/>
      <dgm:spPr/>
      <dgm:t>
        <a:bodyPr/>
        <a:lstStyle/>
        <a:p>
          <a:pPr rtl="1"/>
          <a:r>
            <a:rPr lang="fa-IR" dirty="0" smtClean="0">
              <a:cs typeface="B Titr" pitchFamily="2" charset="-78"/>
            </a:rPr>
            <a:t>تعداد خانه‌های فروخته‌شدۀ جدید (</a:t>
          </a:r>
          <a:r>
            <a:rPr lang="en-US" dirty="0" smtClean="0">
              <a:cs typeface="B Titr" pitchFamily="2" charset="-78"/>
            </a:rPr>
            <a:t>New Home Sales</a:t>
          </a:r>
          <a:r>
            <a:rPr lang="fa-IR" dirty="0" smtClean="0">
              <a:cs typeface="B Titr" pitchFamily="2" charset="-78"/>
            </a:rPr>
            <a:t>) </a:t>
          </a:r>
          <a:endParaRPr lang="en-US" dirty="0">
            <a:cs typeface="B Titr" pitchFamily="2" charset="-78"/>
          </a:endParaRPr>
        </a:p>
      </dgm:t>
    </dgm:pt>
    <dgm:pt modelId="{2A675129-4506-46C9-AC5C-9F465A52C018}" type="parTrans" cxnId="{40C64BB6-EC9C-47BE-B025-D152CD0019A1}">
      <dgm:prSet/>
      <dgm:spPr/>
      <dgm:t>
        <a:bodyPr/>
        <a:lstStyle/>
        <a:p>
          <a:endParaRPr lang="en-US">
            <a:cs typeface="B Zar" pitchFamily="2" charset="-78"/>
          </a:endParaRPr>
        </a:p>
      </dgm:t>
    </dgm:pt>
    <dgm:pt modelId="{483FC40B-E3BB-402A-B45E-70CF43B58C49}" type="sibTrans" cxnId="{40C64BB6-EC9C-47BE-B025-D152CD0019A1}">
      <dgm:prSet/>
      <dgm:spPr/>
      <dgm:t>
        <a:bodyPr/>
        <a:lstStyle/>
        <a:p>
          <a:endParaRPr lang="en-US">
            <a:cs typeface="B Zar" pitchFamily="2" charset="-78"/>
          </a:endParaRPr>
        </a:p>
      </dgm:t>
    </dgm:pt>
    <dgm:pt modelId="{FC167560-C668-4460-9590-535FE46F8BFE}">
      <dgm:prSet custT="1"/>
      <dgm:spPr/>
      <dgm:t>
        <a:bodyPr/>
        <a:lstStyle/>
        <a:p>
          <a:pPr rtl="1"/>
          <a:r>
            <a:rPr lang="fa-IR" sz="1900" dirty="0" smtClean="0">
              <a:cs typeface="B Zar" pitchFamily="2" charset="-78"/>
            </a:rPr>
            <a:t>تعداد خانه‌های ویلایی که طی ماه گذشته (بر مبنای سال) به فروش رفته است.</a:t>
          </a:r>
          <a:endParaRPr lang="en-US" sz="1900" dirty="0" smtClean="0">
            <a:cs typeface="B Zar" pitchFamily="2" charset="-78"/>
          </a:endParaRPr>
        </a:p>
      </dgm:t>
    </dgm:pt>
    <dgm:pt modelId="{7C40994D-058F-41C8-ACA0-ECE20B674A90}" type="parTrans" cxnId="{BA33C12A-4AA5-4EAD-943A-E47551595CA1}">
      <dgm:prSet/>
      <dgm:spPr/>
      <dgm:t>
        <a:bodyPr/>
        <a:lstStyle/>
        <a:p>
          <a:endParaRPr lang="en-US">
            <a:cs typeface="B Zar" pitchFamily="2" charset="-78"/>
          </a:endParaRPr>
        </a:p>
      </dgm:t>
    </dgm:pt>
    <dgm:pt modelId="{D772076A-B145-42AC-9A45-9E369CECCDB9}" type="sibTrans" cxnId="{BA33C12A-4AA5-4EAD-943A-E47551595CA1}">
      <dgm:prSet/>
      <dgm:spPr/>
      <dgm:t>
        <a:bodyPr/>
        <a:lstStyle/>
        <a:p>
          <a:endParaRPr lang="en-US">
            <a:cs typeface="B Zar" pitchFamily="2" charset="-78"/>
          </a:endParaRPr>
        </a:p>
      </dgm:t>
    </dgm:pt>
    <dgm:pt modelId="{69AFAA67-8095-4C26-9975-4C1B95ADAAC0}">
      <dgm:prSet custT="1"/>
      <dgm:spPr/>
      <dgm:t>
        <a:bodyPr/>
        <a:lstStyle/>
        <a:p>
          <a:pPr rtl="1"/>
          <a:r>
            <a:rPr lang="fa-IR" sz="1900" dirty="0" smtClean="0">
              <a:cs typeface="B Zar" pitchFamily="2" charset="-78"/>
            </a:rPr>
            <a:t>زمان افشا: 25 روز پس از پایان ماه در امریکا</a:t>
          </a:r>
          <a:endParaRPr lang="en-US" sz="1900" dirty="0" smtClean="0">
            <a:cs typeface="B Zar" pitchFamily="2" charset="-78"/>
          </a:endParaRPr>
        </a:p>
      </dgm:t>
    </dgm:pt>
    <dgm:pt modelId="{F8C23BD6-8F95-419E-98A6-DEDA7B2181EF}" type="parTrans" cxnId="{858E3E3F-340C-486A-80B4-D4BEF6623AC2}">
      <dgm:prSet/>
      <dgm:spPr/>
      <dgm:t>
        <a:bodyPr/>
        <a:lstStyle/>
        <a:p>
          <a:endParaRPr lang="en-US">
            <a:cs typeface="B Zar" pitchFamily="2" charset="-78"/>
          </a:endParaRPr>
        </a:p>
      </dgm:t>
    </dgm:pt>
    <dgm:pt modelId="{2CF4FB87-B37C-40DB-A0C9-A3B9C7DD44B3}" type="sibTrans" cxnId="{858E3E3F-340C-486A-80B4-D4BEF6623AC2}">
      <dgm:prSet/>
      <dgm:spPr/>
      <dgm:t>
        <a:bodyPr/>
        <a:lstStyle/>
        <a:p>
          <a:endParaRPr lang="en-US">
            <a:cs typeface="B Zar" pitchFamily="2" charset="-78"/>
          </a:endParaRPr>
        </a:p>
      </dgm:t>
    </dgm:pt>
    <dgm:pt modelId="{E03B7ABC-391E-4738-8B24-5DE4828873CE}">
      <dgm:prSet/>
      <dgm:spPr/>
      <dgm:t>
        <a:bodyPr/>
        <a:lstStyle/>
        <a:p>
          <a:pPr rtl="1"/>
          <a:r>
            <a:rPr lang="fa-IR" dirty="0" smtClean="0">
              <a:cs typeface="B Titr" pitchFamily="2" charset="-78"/>
            </a:rPr>
            <a:t>شاخص ملی قیمت مسکن (</a:t>
          </a:r>
          <a:r>
            <a:rPr lang="en-US" dirty="0" err="1" smtClean="0">
              <a:cs typeface="B Titr" pitchFamily="2" charset="-78"/>
            </a:rPr>
            <a:t>Nationalwide</a:t>
          </a:r>
          <a:r>
            <a:rPr lang="en-US" dirty="0" smtClean="0">
              <a:cs typeface="B Titr" pitchFamily="2" charset="-78"/>
            </a:rPr>
            <a:t> House Price Index (HPI)</a:t>
          </a:r>
          <a:r>
            <a:rPr lang="fa-IR" dirty="0" smtClean="0">
              <a:cs typeface="B Titr" pitchFamily="2" charset="-78"/>
            </a:rPr>
            <a:t>)</a:t>
          </a:r>
          <a:endParaRPr lang="en-US" dirty="0">
            <a:cs typeface="B Titr" pitchFamily="2" charset="-78"/>
          </a:endParaRPr>
        </a:p>
      </dgm:t>
    </dgm:pt>
    <dgm:pt modelId="{84F2DB7A-C42D-48C5-8CB9-CFECAACE8683}" type="parTrans" cxnId="{6CC2993D-BF60-4756-990A-1650172615AE}">
      <dgm:prSet/>
      <dgm:spPr/>
      <dgm:t>
        <a:bodyPr/>
        <a:lstStyle/>
        <a:p>
          <a:endParaRPr lang="en-US">
            <a:cs typeface="B Zar" pitchFamily="2" charset="-78"/>
          </a:endParaRPr>
        </a:p>
      </dgm:t>
    </dgm:pt>
    <dgm:pt modelId="{7E362D25-86B7-4B0F-8138-F90FB7049BE3}" type="sibTrans" cxnId="{6CC2993D-BF60-4756-990A-1650172615AE}">
      <dgm:prSet/>
      <dgm:spPr/>
      <dgm:t>
        <a:bodyPr/>
        <a:lstStyle/>
        <a:p>
          <a:endParaRPr lang="en-US">
            <a:cs typeface="B Zar" pitchFamily="2" charset="-78"/>
          </a:endParaRPr>
        </a:p>
      </dgm:t>
    </dgm:pt>
    <dgm:pt modelId="{AFF3D2F2-B2C1-4611-85EC-EBF178B54297}">
      <dgm:prSet custT="1"/>
      <dgm:spPr/>
      <dgm:t>
        <a:bodyPr/>
        <a:lstStyle/>
        <a:p>
          <a:pPr rtl="1"/>
          <a:r>
            <a:rPr lang="fa-IR" sz="1900" dirty="0" smtClean="0">
              <a:cs typeface="B Zar" pitchFamily="2" charset="-78"/>
            </a:rPr>
            <a:t>تغییر در قیمت فروش خانه‌های رهنی در سراسر کشور</a:t>
          </a:r>
          <a:endParaRPr lang="en-US" sz="1900" dirty="0" smtClean="0">
            <a:cs typeface="B Zar" pitchFamily="2" charset="-78"/>
          </a:endParaRPr>
        </a:p>
      </dgm:t>
    </dgm:pt>
    <dgm:pt modelId="{91E6D144-765C-42E8-BFE8-BBB0A16F9B7C}" type="parTrans" cxnId="{2FF0D2F3-F4A4-4CE2-BC66-E8EF73A3E141}">
      <dgm:prSet/>
      <dgm:spPr/>
      <dgm:t>
        <a:bodyPr/>
        <a:lstStyle/>
        <a:p>
          <a:endParaRPr lang="en-US">
            <a:cs typeface="B Zar" pitchFamily="2" charset="-78"/>
          </a:endParaRPr>
        </a:p>
      </dgm:t>
    </dgm:pt>
    <dgm:pt modelId="{72D13216-CFB9-4C00-9669-37A8F5014C3D}" type="sibTrans" cxnId="{2FF0D2F3-F4A4-4CE2-BC66-E8EF73A3E141}">
      <dgm:prSet/>
      <dgm:spPr/>
      <dgm:t>
        <a:bodyPr/>
        <a:lstStyle/>
        <a:p>
          <a:endParaRPr lang="en-US">
            <a:cs typeface="B Zar" pitchFamily="2" charset="-78"/>
          </a:endParaRPr>
        </a:p>
      </dgm:t>
    </dgm:pt>
    <dgm:pt modelId="{3A395B5F-B115-4362-9D08-9750243F0F74}">
      <dgm:prSet custT="1"/>
      <dgm:spPr/>
      <dgm:t>
        <a:bodyPr/>
        <a:lstStyle/>
        <a:p>
          <a:pPr rtl="1"/>
          <a:r>
            <a:rPr lang="fa-IR" sz="1900" dirty="0" smtClean="0">
              <a:cs typeface="B Zar" pitchFamily="2" charset="-78"/>
            </a:rPr>
            <a:t>زمان افشا: پایان هر ماه در انگلستان</a:t>
          </a:r>
          <a:endParaRPr lang="en-US" sz="1900" dirty="0" smtClean="0">
            <a:cs typeface="B Zar" pitchFamily="2" charset="-78"/>
          </a:endParaRPr>
        </a:p>
      </dgm:t>
    </dgm:pt>
    <dgm:pt modelId="{A9522332-3BD7-49F4-A5CD-ABB9F1529FA3}" type="parTrans" cxnId="{9E14C98A-5B7F-4950-BE51-91C1D2B8CF9C}">
      <dgm:prSet/>
      <dgm:spPr/>
      <dgm:t>
        <a:bodyPr/>
        <a:lstStyle/>
        <a:p>
          <a:endParaRPr lang="en-US">
            <a:cs typeface="B Zar" pitchFamily="2" charset="-78"/>
          </a:endParaRPr>
        </a:p>
      </dgm:t>
    </dgm:pt>
    <dgm:pt modelId="{FECC38CA-C6B7-4514-8195-8F0A5C31F16E}" type="sibTrans" cxnId="{9E14C98A-5B7F-4950-BE51-91C1D2B8CF9C}">
      <dgm:prSet/>
      <dgm:spPr/>
      <dgm:t>
        <a:bodyPr/>
        <a:lstStyle/>
        <a:p>
          <a:endParaRPr lang="en-US">
            <a:cs typeface="B Zar" pitchFamily="2" charset="-78"/>
          </a:endParaRPr>
        </a:p>
      </dgm:t>
    </dgm:pt>
    <dgm:pt modelId="{DD7EC05E-8ABD-4D0E-82C2-7BA6BFF2A60D}" type="pres">
      <dgm:prSet presAssocID="{B60AFB0D-5465-4DD8-8ACB-09476F3F4221}" presName="linear" presStyleCnt="0">
        <dgm:presLayoutVars>
          <dgm:dir/>
          <dgm:animLvl val="lvl"/>
          <dgm:resizeHandles val="exact"/>
        </dgm:presLayoutVars>
      </dgm:prSet>
      <dgm:spPr/>
      <dgm:t>
        <a:bodyPr/>
        <a:lstStyle/>
        <a:p>
          <a:endParaRPr lang="en-US"/>
        </a:p>
      </dgm:t>
    </dgm:pt>
    <dgm:pt modelId="{6D2DEF82-A01D-4953-A54B-28AD57211B44}" type="pres">
      <dgm:prSet presAssocID="{81C85399-2179-432C-9AF3-D3811185D812}" presName="parentLin" presStyleCnt="0"/>
      <dgm:spPr/>
    </dgm:pt>
    <dgm:pt modelId="{BFE84A8E-CF7A-4031-85A9-85282B9C25C4}" type="pres">
      <dgm:prSet presAssocID="{81C85399-2179-432C-9AF3-D3811185D812}" presName="parentLeftMargin" presStyleLbl="node1" presStyleIdx="0" presStyleCnt="3"/>
      <dgm:spPr/>
      <dgm:t>
        <a:bodyPr/>
        <a:lstStyle/>
        <a:p>
          <a:endParaRPr lang="en-US"/>
        </a:p>
      </dgm:t>
    </dgm:pt>
    <dgm:pt modelId="{18A34C17-ADBB-4ED6-AFBC-42DFDD73556B}" type="pres">
      <dgm:prSet presAssocID="{81C85399-2179-432C-9AF3-D3811185D812}" presName="parentText" presStyleLbl="node1" presStyleIdx="0" presStyleCnt="3">
        <dgm:presLayoutVars>
          <dgm:chMax val="0"/>
          <dgm:bulletEnabled val="1"/>
        </dgm:presLayoutVars>
      </dgm:prSet>
      <dgm:spPr/>
      <dgm:t>
        <a:bodyPr/>
        <a:lstStyle/>
        <a:p>
          <a:endParaRPr lang="en-US"/>
        </a:p>
      </dgm:t>
    </dgm:pt>
    <dgm:pt modelId="{CD4B267A-1DA8-48E2-96E5-D93C26438E7E}" type="pres">
      <dgm:prSet presAssocID="{81C85399-2179-432C-9AF3-D3811185D812}" presName="negativeSpace" presStyleCnt="0"/>
      <dgm:spPr/>
    </dgm:pt>
    <dgm:pt modelId="{9B9D7680-C147-4D7A-A356-35DEAFF00B1A}" type="pres">
      <dgm:prSet presAssocID="{81C85399-2179-432C-9AF3-D3811185D812}" presName="childText" presStyleLbl="conFgAcc1" presStyleIdx="0" presStyleCnt="3">
        <dgm:presLayoutVars>
          <dgm:bulletEnabled val="1"/>
        </dgm:presLayoutVars>
      </dgm:prSet>
      <dgm:spPr/>
      <dgm:t>
        <a:bodyPr/>
        <a:lstStyle/>
        <a:p>
          <a:endParaRPr lang="en-US"/>
        </a:p>
      </dgm:t>
    </dgm:pt>
    <dgm:pt modelId="{020A0A36-3354-4613-803C-8DB7A4DCBD15}" type="pres">
      <dgm:prSet presAssocID="{23FB0456-F0C2-4630-A0E6-28DFC924FD62}" presName="spaceBetweenRectangles" presStyleCnt="0"/>
      <dgm:spPr/>
    </dgm:pt>
    <dgm:pt modelId="{DBD8052E-DA08-411A-A01B-E781C7D06886}" type="pres">
      <dgm:prSet presAssocID="{DBF903C2-C186-41F3-8CD7-6EA1BC983CBC}" presName="parentLin" presStyleCnt="0"/>
      <dgm:spPr/>
    </dgm:pt>
    <dgm:pt modelId="{A03A5372-0487-4720-AFEA-6DF92CBBAC4E}" type="pres">
      <dgm:prSet presAssocID="{DBF903C2-C186-41F3-8CD7-6EA1BC983CBC}" presName="parentLeftMargin" presStyleLbl="node1" presStyleIdx="0" presStyleCnt="3"/>
      <dgm:spPr/>
      <dgm:t>
        <a:bodyPr/>
        <a:lstStyle/>
        <a:p>
          <a:endParaRPr lang="en-US"/>
        </a:p>
      </dgm:t>
    </dgm:pt>
    <dgm:pt modelId="{84AACF4C-5015-4C48-9405-3619553BE689}" type="pres">
      <dgm:prSet presAssocID="{DBF903C2-C186-41F3-8CD7-6EA1BC983CBC}" presName="parentText" presStyleLbl="node1" presStyleIdx="1" presStyleCnt="3">
        <dgm:presLayoutVars>
          <dgm:chMax val="0"/>
          <dgm:bulletEnabled val="1"/>
        </dgm:presLayoutVars>
      </dgm:prSet>
      <dgm:spPr/>
      <dgm:t>
        <a:bodyPr/>
        <a:lstStyle/>
        <a:p>
          <a:endParaRPr lang="en-US"/>
        </a:p>
      </dgm:t>
    </dgm:pt>
    <dgm:pt modelId="{739AE13E-A083-4B58-A30A-C6CAAC80577F}" type="pres">
      <dgm:prSet presAssocID="{DBF903C2-C186-41F3-8CD7-6EA1BC983CBC}" presName="negativeSpace" presStyleCnt="0"/>
      <dgm:spPr/>
    </dgm:pt>
    <dgm:pt modelId="{B848A958-9A11-4B90-9D3C-68F3A8E30380}" type="pres">
      <dgm:prSet presAssocID="{DBF903C2-C186-41F3-8CD7-6EA1BC983CBC}" presName="childText" presStyleLbl="conFgAcc1" presStyleIdx="1" presStyleCnt="3">
        <dgm:presLayoutVars>
          <dgm:bulletEnabled val="1"/>
        </dgm:presLayoutVars>
      </dgm:prSet>
      <dgm:spPr/>
      <dgm:t>
        <a:bodyPr/>
        <a:lstStyle/>
        <a:p>
          <a:endParaRPr lang="en-US"/>
        </a:p>
      </dgm:t>
    </dgm:pt>
    <dgm:pt modelId="{4510D506-FD85-4860-B561-D599C2DC4E44}" type="pres">
      <dgm:prSet presAssocID="{483FC40B-E3BB-402A-B45E-70CF43B58C49}" presName="spaceBetweenRectangles" presStyleCnt="0"/>
      <dgm:spPr/>
    </dgm:pt>
    <dgm:pt modelId="{9314BB68-9C6E-4C4E-B5AF-DA7A7D2F9875}" type="pres">
      <dgm:prSet presAssocID="{E03B7ABC-391E-4738-8B24-5DE4828873CE}" presName="parentLin" presStyleCnt="0"/>
      <dgm:spPr/>
    </dgm:pt>
    <dgm:pt modelId="{9CF216FE-40C9-4F78-9F3B-B887AEAC1C62}" type="pres">
      <dgm:prSet presAssocID="{E03B7ABC-391E-4738-8B24-5DE4828873CE}" presName="parentLeftMargin" presStyleLbl="node1" presStyleIdx="1" presStyleCnt="3"/>
      <dgm:spPr/>
      <dgm:t>
        <a:bodyPr/>
        <a:lstStyle/>
        <a:p>
          <a:endParaRPr lang="en-US"/>
        </a:p>
      </dgm:t>
    </dgm:pt>
    <dgm:pt modelId="{7FDD8D52-DE36-4153-86C9-5DF07F0E8C8B}" type="pres">
      <dgm:prSet presAssocID="{E03B7ABC-391E-4738-8B24-5DE4828873CE}" presName="parentText" presStyleLbl="node1" presStyleIdx="2" presStyleCnt="3">
        <dgm:presLayoutVars>
          <dgm:chMax val="0"/>
          <dgm:bulletEnabled val="1"/>
        </dgm:presLayoutVars>
      </dgm:prSet>
      <dgm:spPr/>
      <dgm:t>
        <a:bodyPr/>
        <a:lstStyle/>
        <a:p>
          <a:endParaRPr lang="en-US"/>
        </a:p>
      </dgm:t>
    </dgm:pt>
    <dgm:pt modelId="{0515F6AE-0DE4-4DEC-A69C-4E2E44A8789F}" type="pres">
      <dgm:prSet presAssocID="{E03B7ABC-391E-4738-8B24-5DE4828873CE}" presName="negativeSpace" presStyleCnt="0"/>
      <dgm:spPr/>
    </dgm:pt>
    <dgm:pt modelId="{9BE3B4B4-5F6F-4553-8BE0-1A2D2D47EF85}" type="pres">
      <dgm:prSet presAssocID="{E03B7ABC-391E-4738-8B24-5DE4828873CE}" presName="childText" presStyleLbl="conFgAcc1" presStyleIdx="2" presStyleCnt="3">
        <dgm:presLayoutVars>
          <dgm:bulletEnabled val="1"/>
        </dgm:presLayoutVars>
      </dgm:prSet>
      <dgm:spPr/>
      <dgm:t>
        <a:bodyPr/>
        <a:lstStyle/>
        <a:p>
          <a:endParaRPr lang="en-US"/>
        </a:p>
      </dgm:t>
    </dgm:pt>
  </dgm:ptLst>
  <dgm:cxnLst>
    <dgm:cxn modelId="{36C86F03-EA70-4A09-B509-0AAA99072E80}" srcId="{81C85399-2179-432C-9AF3-D3811185D812}" destId="{2AE4AD0C-7887-487C-B8C1-01D10705CBD6}" srcOrd="0" destOrd="0" parTransId="{02411A20-788F-422C-8EFF-5C998913F813}" sibTransId="{6620FFB0-EA79-403F-BD2B-CA9D4FF661AF}"/>
    <dgm:cxn modelId="{BA33C12A-4AA5-4EAD-943A-E47551595CA1}" srcId="{DBF903C2-C186-41F3-8CD7-6EA1BC983CBC}" destId="{FC167560-C668-4460-9590-535FE46F8BFE}" srcOrd="0" destOrd="0" parTransId="{7C40994D-058F-41C8-ACA0-ECE20B674A90}" sibTransId="{D772076A-B145-42AC-9A45-9E369CECCDB9}"/>
    <dgm:cxn modelId="{6CC2993D-BF60-4756-990A-1650172615AE}" srcId="{B60AFB0D-5465-4DD8-8ACB-09476F3F4221}" destId="{E03B7ABC-391E-4738-8B24-5DE4828873CE}" srcOrd="2" destOrd="0" parTransId="{84F2DB7A-C42D-48C5-8CB9-CFECAACE8683}" sibTransId="{7E362D25-86B7-4B0F-8138-F90FB7049BE3}"/>
    <dgm:cxn modelId="{3E5547D9-AB89-4B61-AF7C-49859AB6F6BD}" type="presOf" srcId="{81C85399-2179-432C-9AF3-D3811185D812}" destId="{18A34C17-ADBB-4ED6-AFBC-42DFDD73556B}" srcOrd="1" destOrd="0" presId="urn:microsoft.com/office/officeart/2005/8/layout/list1"/>
    <dgm:cxn modelId="{63EC226E-FAAA-45FB-B76B-DCC0BFFF1980}" type="presOf" srcId="{E03B7ABC-391E-4738-8B24-5DE4828873CE}" destId="{7FDD8D52-DE36-4153-86C9-5DF07F0E8C8B}" srcOrd="1" destOrd="0" presId="urn:microsoft.com/office/officeart/2005/8/layout/list1"/>
    <dgm:cxn modelId="{D5939CB9-D456-426E-95C1-EA9934BF2093}" type="presOf" srcId="{FC167560-C668-4460-9590-535FE46F8BFE}" destId="{B848A958-9A11-4B90-9D3C-68F3A8E30380}" srcOrd="0" destOrd="0" presId="urn:microsoft.com/office/officeart/2005/8/layout/list1"/>
    <dgm:cxn modelId="{B759CAE3-0CC2-4224-AFE5-8A60F43C4963}" type="presOf" srcId="{46E2DB50-46B1-4CCB-8992-9CC996447FFF}" destId="{9B9D7680-C147-4D7A-A356-35DEAFF00B1A}" srcOrd="0" destOrd="1" presId="urn:microsoft.com/office/officeart/2005/8/layout/list1"/>
    <dgm:cxn modelId="{B7615A8C-91EA-406F-8D76-9CCEF9D52BB3}" type="presOf" srcId="{DBF903C2-C186-41F3-8CD7-6EA1BC983CBC}" destId="{A03A5372-0487-4720-AFEA-6DF92CBBAC4E}" srcOrd="0" destOrd="0" presId="urn:microsoft.com/office/officeart/2005/8/layout/list1"/>
    <dgm:cxn modelId="{037C8F26-3D82-403A-B812-F1BF6F7577EC}" type="presOf" srcId="{E03B7ABC-391E-4738-8B24-5DE4828873CE}" destId="{9CF216FE-40C9-4F78-9F3B-B887AEAC1C62}" srcOrd="0" destOrd="0" presId="urn:microsoft.com/office/officeart/2005/8/layout/list1"/>
    <dgm:cxn modelId="{1BADC527-74CF-4111-8310-39064059401B}" type="presOf" srcId="{81C85399-2179-432C-9AF3-D3811185D812}" destId="{BFE84A8E-CF7A-4031-85A9-85282B9C25C4}" srcOrd="0" destOrd="0" presId="urn:microsoft.com/office/officeart/2005/8/layout/list1"/>
    <dgm:cxn modelId="{C73AC50F-2C31-4F70-943E-28BC711B8A4E}" type="presOf" srcId="{DBF903C2-C186-41F3-8CD7-6EA1BC983CBC}" destId="{84AACF4C-5015-4C48-9405-3619553BE689}" srcOrd="1" destOrd="0" presId="urn:microsoft.com/office/officeart/2005/8/layout/list1"/>
    <dgm:cxn modelId="{5B68F330-33E0-43E5-824C-A69FC6A76AFB}" type="presOf" srcId="{AFF3D2F2-B2C1-4611-85EC-EBF178B54297}" destId="{9BE3B4B4-5F6F-4553-8BE0-1A2D2D47EF85}" srcOrd="0" destOrd="0" presId="urn:microsoft.com/office/officeart/2005/8/layout/list1"/>
    <dgm:cxn modelId="{40C64BB6-EC9C-47BE-B025-D152CD0019A1}" srcId="{B60AFB0D-5465-4DD8-8ACB-09476F3F4221}" destId="{DBF903C2-C186-41F3-8CD7-6EA1BC983CBC}" srcOrd="1" destOrd="0" parTransId="{2A675129-4506-46C9-AC5C-9F465A52C018}" sibTransId="{483FC40B-E3BB-402A-B45E-70CF43B58C49}"/>
    <dgm:cxn modelId="{8D19CCF1-BB80-466C-9224-9B34EEA418C7}" type="presOf" srcId="{B60AFB0D-5465-4DD8-8ACB-09476F3F4221}" destId="{DD7EC05E-8ABD-4D0E-82C2-7BA6BFF2A60D}" srcOrd="0" destOrd="0" presId="urn:microsoft.com/office/officeart/2005/8/layout/list1"/>
    <dgm:cxn modelId="{C80CA557-D5EA-466F-8B0D-62CF540C97B2}" type="presOf" srcId="{3A395B5F-B115-4362-9D08-9750243F0F74}" destId="{9BE3B4B4-5F6F-4553-8BE0-1A2D2D47EF85}" srcOrd="0" destOrd="1" presId="urn:microsoft.com/office/officeart/2005/8/layout/list1"/>
    <dgm:cxn modelId="{AB49DDD1-C0A9-409D-B8A6-3A6A16100DA8}" type="presOf" srcId="{2AE4AD0C-7887-487C-B8C1-01D10705CBD6}" destId="{9B9D7680-C147-4D7A-A356-35DEAFF00B1A}" srcOrd="0" destOrd="0" presId="urn:microsoft.com/office/officeart/2005/8/layout/list1"/>
    <dgm:cxn modelId="{CD4AFADA-B7BD-4292-9A9F-C5A3E1DD9EED}" srcId="{B60AFB0D-5465-4DD8-8ACB-09476F3F4221}" destId="{81C85399-2179-432C-9AF3-D3811185D812}" srcOrd="0" destOrd="0" parTransId="{BE73772B-D6DF-4003-A50F-77E3DAD51152}" sibTransId="{23FB0456-F0C2-4630-A0E6-28DFC924FD62}"/>
    <dgm:cxn modelId="{E10E19EC-B27D-4A8A-B636-B685DABA524A}" type="presOf" srcId="{69AFAA67-8095-4C26-9975-4C1B95ADAAC0}" destId="{B848A958-9A11-4B90-9D3C-68F3A8E30380}" srcOrd="0" destOrd="1" presId="urn:microsoft.com/office/officeart/2005/8/layout/list1"/>
    <dgm:cxn modelId="{9E14C98A-5B7F-4950-BE51-91C1D2B8CF9C}" srcId="{E03B7ABC-391E-4738-8B24-5DE4828873CE}" destId="{3A395B5F-B115-4362-9D08-9750243F0F74}" srcOrd="1" destOrd="0" parTransId="{A9522332-3BD7-49F4-A5CD-ABB9F1529FA3}" sibTransId="{FECC38CA-C6B7-4514-8195-8F0A5C31F16E}"/>
    <dgm:cxn modelId="{2FF0D2F3-F4A4-4CE2-BC66-E8EF73A3E141}" srcId="{E03B7ABC-391E-4738-8B24-5DE4828873CE}" destId="{AFF3D2F2-B2C1-4611-85EC-EBF178B54297}" srcOrd="0" destOrd="0" parTransId="{91E6D144-765C-42E8-BFE8-BBB0A16F9B7C}" sibTransId="{72D13216-CFB9-4C00-9669-37A8F5014C3D}"/>
    <dgm:cxn modelId="{B8748AB9-F5D1-4A28-B5B6-1FA136C6842E}" srcId="{81C85399-2179-432C-9AF3-D3811185D812}" destId="{46E2DB50-46B1-4CCB-8992-9CC996447FFF}" srcOrd="1" destOrd="0" parTransId="{D35A3934-659E-4624-9D1C-79C7DB6D8B93}" sibTransId="{0555901A-C529-4453-91BD-B2B57C058F4A}"/>
    <dgm:cxn modelId="{858E3E3F-340C-486A-80B4-D4BEF6623AC2}" srcId="{DBF903C2-C186-41F3-8CD7-6EA1BC983CBC}" destId="{69AFAA67-8095-4C26-9975-4C1B95ADAAC0}" srcOrd="1" destOrd="0" parTransId="{F8C23BD6-8F95-419E-98A6-DEDA7B2181EF}" sibTransId="{2CF4FB87-B37C-40DB-A0C9-A3B9C7DD44B3}"/>
    <dgm:cxn modelId="{8C114B8A-32F0-40FB-9F55-7C5B8F052A62}" type="presParOf" srcId="{DD7EC05E-8ABD-4D0E-82C2-7BA6BFF2A60D}" destId="{6D2DEF82-A01D-4953-A54B-28AD57211B44}" srcOrd="0" destOrd="0" presId="urn:microsoft.com/office/officeart/2005/8/layout/list1"/>
    <dgm:cxn modelId="{CFD03082-BA34-416F-BBE8-79C749B1072E}" type="presParOf" srcId="{6D2DEF82-A01D-4953-A54B-28AD57211B44}" destId="{BFE84A8E-CF7A-4031-85A9-85282B9C25C4}" srcOrd="0" destOrd="0" presId="urn:microsoft.com/office/officeart/2005/8/layout/list1"/>
    <dgm:cxn modelId="{EF8F75EA-9E80-457E-8C6B-6ABE1561EFA9}" type="presParOf" srcId="{6D2DEF82-A01D-4953-A54B-28AD57211B44}" destId="{18A34C17-ADBB-4ED6-AFBC-42DFDD73556B}" srcOrd="1" destOrd="0" presId="urn:microsoft.com/office/officeart/2005/8/layout/list1"/>
    <dgm:cxn modelId="{C4481367-47A8-4B1A-908D-1A2F7A67168A}" type="presParOf" srcId="{DD7EC05E-8ABD-4D0E-82C2-7BA6BFF2A60D}" destId="{CD4B267A-1DA8-48E2-96E5-D93C26438E7E}" srcOrd="1" destOrd="0" presId="urn:microsoft.com/office/officeart/2005/8/layout/list1"/>
    <dgm:cxn modelId="{3EDE9E8D-1A41-4165-BD6F-E926FB0BEBCC}" type="presParOf" srcId="{DD7EC05E-8ABD-4D0E-82C2-7BA6BFF2A60D}" destId="{9B9D7680-C147-4D7A-A356-35DEAFF00B1A}" srcOrd="2" destOrd="0" presId="urn:microsoft.com/office/officeart/2005/8/layout/list1"/>
    <dgm:cxn modelId="{A0010D32-6C0A-4383-8131-223C0C9614BB}" type="presParOf" srcId="{DD7EC05E-8ABD-4D0E-82C2-7BA6BFF2A60D}" destId="{020A0A36-3354-4613-803C-8DB7A4DCBD15}" srcOrd="3" destOrd="0" presId="urn:microsoft.com/office/officeart/2005/8/layout/list1"/>
    <dgm:cxn modelId="{BC043289-26BB-4AF1-A1E5-25A307012917}" type="presParOf" srcId="{DD7EC05E-8ABD-4D0E-82C2-7BA6BFF2A60D}" destId="{DBD8052E-DA08-411A-A01B-E781C7D06886}" srcOrd="4" destOrd="0" presId="urn:microsoft.com/office/officeart/2005/8/layout/list1"/>
    <dgm:cxn modelId="{922C0D3A-7F66-46D7-BFA1-773C5CC17512}" type="presParOf" srcId="{DBD8052E-DA08-411A-A01B-E781C7D06886}" destId="{A03A5372-0487-4720-AFEA-6DF92CBBAC4E}" srcOrd="0" destOrd="0" presId="urn:microsoft.com/office/officeart/2005/8/layout/list1"/>
    <dgm:cxn modelId="{1E32CF02-B472-437F-91DE-AFA3587CC7EC}" type="presParOf" srcId="{DBD8052E-DA08-411A-A01B-E781C7D06886}" destId="{84AACF4C-5015-4C48-9405-3619553BE689}" srcOrd="1" destOrd="0" presId="urn:microsoft.com/office/officeart/2005/8/layout/list1"/>
    <dgm:cxn modelId="{54EF7299-BE62-4789-BA27-536B3C154B0B}" type="presParOf" srcId="{DD7EC05E-8ABD-4D0E-82C2-7BA6BFF2A60D}" destId="{739AE13E-A083-4B58-A30A-C6CAAC80577F}" srcOrd="5" destOrd="0" presId="urn:microsoft.com/office/officeart/2005/8/layout/list1"/>
    <dgm:cxn modelId="{9F85F741-D958-4E1B-9AF2-FDB28FF16320}" type="presParOf" srcId="{DD7EC05E-8ABD-4D0E-82C2-7BA6BFF2A60D}" destId="{B848A958-9A11-4B90-9D3C-68F3A8E30380}" srcOrd="6" destOrd="0" presId="urn:microsoft.com/office/officeart/2005/8/layout/list1"/>
    <dgm:cxn modelId="{58BCBDAE-2740-4FDA-9604-87F439158CE1}" type="presParOf" srcId="{DD7EC05E-8ABD-4D0E-82C2-7BA6BFF2A60D}" destId="{4510D506-FD85-4860-B561-D599C2DC4E44}" srcOrd="7" destOrd="0" presId="urn:microsoft.com/office/officeart/2005/8/layout/list1"/>
    <dgm:cxn modelId="{EB5B24D4-D224-4701-9D54-7DE26C7279E1}" type="presParOf" srcId="{DD7EC05E-8ABD-4D0E-82C2-7BA6BFF2A60D}" destId="{9314BB68-9C6E-4C4E-B5AF-DA7A7D2F9875}" srcOrd="8" destOrd="0" presId="urn:microsoft.com/office/officeart/2005/8/layout/list1"/>
    <dgm:cxn modelId="{B49A6077-975F-4B75-BB85-E6E8811D0CE2}" type="presParOf" srcId="{9314BB68-9C6E-4C4E-B5AF-DA7A7D2F9875}" destId="{9CF216FE-40C9-4F78-9F3B-B887AEAC1C62}" srcOrd="0" destOrd="0" presId="urn:microsoft.com/office/officeart/2005/8/layout/list1"/>
    <dgm:cxn modelId="{002BA9CF-8594-4B0D-91CF-3E0141CF09DC}" type="presParOf" srcId="{9314BB68-9C6E-4C4E-B5AF-DA7A7D2F9875}" destId="{7FDD8D52-DE36-4153-86C9-5DF07F0E8C8B}" srcOrd="1" destOrd="0" presId="urn:microsoft.com/office/officeart/2005/8/layout/list1"/>
    <dgm:cxn modelId="{BB84BD11-1D9B-464D-BCDE-4847DA6C616B}" type="presParOf" srcId="{DD7EC05E-8ABD-4D0E-82C2-7BA6BFF2A60D}" destId="{0515F6AE-0DE4-4DEC-A69C-4E2E44A8789F}" srcOrd="9" destOrd="0" presId="urn:microsoft.com/office/officeart/2005/8/layout/list1"/>
    <dgm:cxn modelId="{CE503F67-1D22-468B-B488-AE667FFFF8AA}" type="presParOf" srcId="{DD7EC05E-8ABD-4D0E-82C2-7BA6BFF2A60D}" destId="{9BE3B4B4-5F6F-4553-8BE0-1A2D2D47EF85}"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A7B41C-C40B-4AEB-BC30-5FFAC9A4CF31}" type="doc">
      <dgm:prSet loTypeId="urn:microsoft.com/office/officeart/2005/8/layout/list1" loCatId="list" qsTypeId="urn:microsoft.com/office/officeart/2005/8/quickstyle/3d1" qsCatId="3D" csTypeId="urn:microsoft.com/office/officeart/2005/8/colors/accent1_2" csCatId="accent1"/>
      <dgm:spPr/>
      <dgm:t>
        <a:bodyPr/>
        <a:lstStyle/>
        <a:p>
          <a:endParaRPr lang="en-US"/>
        </a:p>
      </dgm:t>
    </dgm:pt>
    <dgm:pt modelId="{F660BF4C-B6E9-40BE-8D38-F3CF2C5901E0}">
      <dgm:prSet custT="1"/>
      <dgm:spPr/>
      <dgm:t>
        <a:bodyPr/>
        <a:lstStyle/>
        <a:p>
          <a:pPr algn="ctr" rtl="1"/>
          <a:r>
            <a:rPr lang="fa-IR" sz="1500" dirty="0" smtClean="0">
              <a:cs typeface="B Titr" pitchFamily="2" charset="-78"/>
            </a:rPr>
            <a:t>سفارش‌های فروش خانه (</a:t>
          </a:r>
          <a:r>
            <a:rPr lang="en-US" sz="1500" dirty="0" smtClean="0">
              <a:cs typeface="B Titr" pitchFamily="2" charset="-78"/>
            </a:rPr>
            <a:t>Pending Home Sales</a:t>
          </a:r>
          <a:r>
            <a:rPr lang="fa-IR" sz="1500" dirty="0" smtClean="0">
              <a:cs typeface="B Titr" pitchFamily="2" charset="-78"/>
            </a:rPr>
            <a:t>)</a:t>
          </a:r>
          <a:endParaRPr lang="en-US" sz="1500" dirty="0">
            <a:cs typeface="B Titr" pitchFamily="2" charset="-78"/>
          </a:endParaRPr>
        </a:p>
      </dgm:t>
    </dgm:pt>
    <dgm:pt modelId="{DBA86D32-D13D-4725-BD21-805CE87FD358}" type="parTrans" cxnId="{60120226-E171-42C8-AA46-80256CE6AD15}">
      <dgm:prSet/>
      <dgm:spPr/>
      <dgm:t>
        <a:bodyPr/>
        <a:lstStyle/>
        <a:p>
          <a:endParaRPr lang="en-US">
            <a:cs typeface="B Zar" pitchFamily="2" charset="-78"/>
          </a:endParaRPr>
        </a:p>
      </dgm:t>
    </dgm:pt>
    <dgm:pt modelId="{6883CC3B-8A1A-405B-B93E-9C487F98D5C8}" type="sibTrans" cxnId="{60120226-E171-42C8-AA46-80256CE6AD15}">
      <dgm:prSet/>
      <dgm:spPr/>
      <dgm:t>
        <a:bodyPr/>
        <a:lstStyle/>
        <a:p>
          <a:endParaRPr lang="en-US">
            <a:cs typeface="B Zar" pitchFamily="2" charset="-78"/>
          </a:endParaRPr>
        </a:p>
      </dgm:t>
    </dgm:pt>
    <dgm:pt modelId="{FE8C6E79-D0DD-46FD-93FB-32E4C4A9BE9A}">
      <dgm:prSet/>
      <dgm:spPr/>
      <dgm:t>
        <a:bodyPr/>
        <a:lstStyle/>
        <a:p>
          <a:pPr rtl="1"/>
          <a:r>
            <a:rPr lang="fa-IR" dirty="0" smtClean="0">
              <a:cs typeface="B Zar" pitchFamily="2" charset="-78"/>
            </a:rPr>
            <a:t>تغییر در سفارش‌های فروش خانه غیر از ساخت‌وسازهای جدید</a:t>
          </a:r>
          <a:endParaRPr lang="en-US" dirty="0">
            <a:cs typeface="B Zar" pitchFamily="2" charset="-78"/>
          </a:endParaRPr>
        </a:p>
      </dgm:t>
    </dgm:pt>
    <dgm:pt modelId="{15143F1F-FB89-4F3C-815F-18101754AB7F}" type="parTrans" cxnId="{A22F2963-8F70-4550-B529-7F73FF48BB03}">
      <dgm:prSet/>
      <dgm:spPr/>
      <dgm:t>
        <a:bodyPr/>
        <a:lstStyle/>
        <a:p>
          <a:endParaRPr lang="en-US">
            <a:cs typeface="B Zar" pitchFamily="2" charset="-78"/>
          </a:endParaRPr>
        </a:p>
      </dgm:t>
    </dgm:pt>
    <dgm:pt modelId="{71FFA23C-9B58-453B-995B-4C06114D2DAE}" type="sibTrans" cxnId="{A22F2963-8F70-4550-B529-7F73FF48BB03}">
      <dgm:prSet/>
      <dgm:spPr/>
      <dgm:t>
        <a:bodyPr/>
        <a:lstStyle/>
        <a:p>
          <a:endParaRPr lang="en-US">
            <a:cs typeface="B Zar" pitchFamily="2" charset="-78"/>
          </a:endParaRPr>
        </a:p>
      </dgm:t>
    </dgm:pt>
    <dgm:pt modelId="{6EE124AE-433F-488B-954C-2D87A5969B22}">
      <dgm:prSet/>
      <dgm:spPr/>
      <dgm:t>
        <a:bodyPr/>
        <a:lstStyle/>
        <a:p>
          <a:pPr rtl="1"/>
          <a:r>
            <a:rPr lang="fa-IR" dirty="0" smtClean="0">
              <a:cs typeface="B Zar" pitchFamily="2" charset="-78"/>
            </a:rPr>
            <a:t>زمان افشا: 28 روز پس از پایان ماه در امریکا</a:t>
          </a:r>
          <a:endParaRPr lang="en-US" dirty="0">
            <a:cs typeface="B Zar" pitchFamily="2" charset="-78"/>
          </a:endParaRPr>
        </a:p>
      </dgm:t>
    </dgm:pt>
    <dgm:pt modelId="{35282BB0-1EEA-48C9-88A4-523CD5DED9CA}" type="parTrans" cxnId="{A74AC2CB-ECB2-4A3C-BF99-73061D112CB3}">
      <dgm:prSet/>
      <dgm:spPr/>
      <dgm:t>
        <a:bodyPr/>
        <a:lstStyle/>
        <a:p>
          <a:endParaRPr lang="en-US">
            <a:cs typeface="B Zar" pitchFamily="2" charset="-78"/>
          </a:endParaRPr>
        </a:p>
      </dgm:t>
    </dgm:pt>
    <dgm:pt modelId="{C727C655-C9A0-4861-B0FE-CD94AE6A1F62}" type="sibTrans" cxnId="{A74AC2CB-ECB2-4A3C-BF99-73061D112CB3}">
      <dgm:prSet/>
      <dgm:spPr/>
      <dgm:t>
        <a:bodyPr/>
        <a:lstStyle/>
        <a:p>
          <a:endParaRPr lang="en-US">
            <a:cs typeface="B Zar" pitchFamily="2" charset="-78"/>
          </a:endParaRPr>
        </a:p>
      </dgm:t>
    </dgm:pt>
    <dgm:pt modelId="{560FF36A-9DAA-4DBD-B2DA-5E3D3BEA767E}">
      <dgm:prSet custT="1"/>
      <dgm:spPr/>
      <dgm:t>
        <a:bodyPr/>
        <a:lstStyle/>
        <a:p>
          <a:pPr algn="ctr" rtl="1"/>
          <a:r>
            <a:rPr lang="ar-SA" sz="1500" dirty="0" smtClean="0">
              <a:cs typeface="B Titr" pitchFamily="2" charset="-78"/>
            </a:rPr>
            <a:t>ساخت‌وسازهای مسکونی آغازشده ( </a:t>
          </a:r>
          <a:r>
            <a:rPr lang="en-US" sz="1500" dirty="0" smtClean="0">
              <a:cs typeface="B Titr" pitchFamily="2" charset="-78"/>
            </a:rPr>
            <a:t>(Housing Starts</a:t>
          </a:r>
          <a:endParaRPr lang="en-US" sz="1500" dirty="0">
            <a:cs typeface="B Titr" pitchFamily="2" charset="-78"/>
          </a:endParaRPr>
        </a:p>
      </dgm:t>
    </dgm:pt>
    <dgm:pt modelId="{79CA3C11-1291-4BAC-8737-351AB68544C7}" type="parTrans" cxnId="{C90F2B6C-1EC4-4B1D-8D9B-686E568B5DC1}">
      <dgm:prSet/>
      <dgm:spPr/>
      <dgm:t>
        <a:bodyPr/>
        <a:lstStyle/>
        <a:p>
          <a:endParaRPr lang="en-US">
            <a:cs typeface="B Zar" pitchFamily="2" charset="-78"/>
          </a:endParaRPr>
        </a:p>
      </dgm:t>
    </dgm:pt>
    <dgm:pt modelId="{4FE51044-B261-46F9-B6CF-1AC4FCE0A2C6}" type="sibTrans" cxnId="{C90F2B6C-1EC4-4B1D-8D9B-686E568B5DC1}">
      <dgm:prSet/>
      <dgm:spPr/>
      <dgm:t>
        <a:bodyPr/>
        <a:lstStyle/>
        <a:p>
          <a:endParaRPr lang="en-US">
            <a:cs typeface="B Zar" pitchFamily="2" charset="-78"/>
          </a:endParaRPr>
        </a:p>
      </dgm:t>
    </dgm:pt>
    <dgm:pt modelId="{8F19DC59-7168-407D-AED1-D16BB6D71F3A}">
      <dgm:prSet/>
      <dgm:spPr/>
      <dgm:t>
        <a:bodyPr/>
        <a:lstStyle/>
        <a:p>
          <a:pPr rtl="1"/>
          <a:r>
            <a:rPr lang="fa-IR" dirty="0" smtClean="0">
              <a:cs typeface="B Zar" pitchFamily="2" charset="-78"/>
            </a:rPr>
            <a:t>تغییر در تعداد ساخت‌وسازهایی که طی ماه گذشته آغاز شده‌اند</a:t>
          </a:r>
          <a:endParaRPr lang="en-US" dirty="0">
            <a:cs typeface="B Zar" pitchFamily="2" charset="-78"/>
          </a:endParaRPr>
        </a:p>
      </dgm:t>
    </dgm:pt>
    <dgm:pt modelId="{BCC8A61E-C58C-4513-8C1D-B99A00283FAC}" type="parTrans" cxnId="{876636F0-CA2F-4538-97EC-89EB8044C30D}">
      <dgm:prSet/>
      <dgm:spPr/>
      <dgm:t>
        <a:bodyPr/>
        <a:lstStyle/>
        <a:p>
          <a:endParaRPr lang="en-US">
            <a:cs typeface="B Zar" pitchFamily="2" charset="-78"/>
          </a:endParaRPr>
        </a:p>
      </dgm:t>
    </dgm:pt>
    <dgm:pt modelId="{EBE6C1BE-C238-455B-84C8-4A9C49615789}" type="sibTrans" cxnId="{876636F0-CA2F-4538-97EC-89EB8044C30D}">
      <dgm:prSet/>
      <dgm:spPr/>
      <dgm:t>
        <a:bodyPr/>
        <a:lstStyle/>
        <a:p>
          <a:endParaRPr lang="en-US">
            <a:cs typeface="B Zar" pitchFamily="2" charset="-78"/>
          </a:endParaRPr>
        </a:p>
      </dgm:t>
    </dgm:pt>
    <dgm:pt modelId="{EE80010D-6D34-4FB2-BA2C-F3754828AB8D}">
      <dgm:prSet/>
      <dgm:spPr/>
      <dgm:t>
        <a:bodyPr/>
        <a:lstStyle/>
        <a:p>
          <a:pPr rtl="1"/>
          <a:r>
            <a:rPr lang="fa-IR" dirty="0" smtClean="0">
              <a:cs typeface="B Zar" pitchFamily="2" charset="-78"/>
            </a:rPr>
            <a:t>زمان افشا: 17 روز پس از پایان ماه در ژاپن</a:t>
          </a:r>
          <a:endParaRPr lang="en-US" dirty="0">
            <a:cs typeface="B Zar" pitchFamily="2" charset="-78"/>
          </a:endParaRPr>
        </a:p>
      </dgm:t>
    </dgm:pt>
    <dgm:pt modelId="{2D1AD456-41E4-4763-ABBE-C925F34627CF}" type="parTrans" cxnId="{6161229A-5833-4A34-9A02-3BA1B135BD74}">
      <dgm:prSet/>
      <dgm:spPr/>
      <dgm:t>
        <a:bodyPr/>
        <a:lstStyle/>
        <a:p>
          <a:endParaRPr lang="en-US">
            <a:cs typeface="B Zar" pitchFamily="2" charset="-78"/>
          </a:endParaRPr>
        </a:p>
      </dgm:t>
    </dgm:pt>
    <dgm:pt modelId="{978EBDA9-DC8F-40FD-A368-CC97FCCBA351}" type="sibTrans" cxnId="{6161229A-5833-4A34-9A02-3BA1B135BD74}">
      <dgm:prSet/>
      <dgm:spPr/>
      <dgm:t>
        <a:bodyPr/>
        <a:lstStyle/>
        <a:p>
          <a:endParaRPr lang="en-US">
            <a:cs typeface="B Zar" pitchFamily="2" charset="-78"/>
          </a:endParaRPr>
        </a:p>
      </dgm:t>
    </dgm:pt>
    <dgm:pt modelId="{26F37162-0582-4234-BF93-F6608604D6A2}">
      <dgm:prSet custT="1"/>
      <dgm:spPr/>
      <dgm:t>
        <a:bodyPr/>
        <a:lstStyle/>
        <a:p>
          <a:pPr algn="ctr" rtl="1"/>
          <a:r>
            <a:rPr lang="fa-IR" sz="1500" dirty="0" smtClean="0">
              <a:cs typeface="B Titr" pitchFamily="2" charset="-78"/>
            </a:rPr>
            <a:t>مصارف ساخت و ساز ( </a:t>
          </a:r>
          <a:r>
            <a:rPr lang="en-US" sz="1500" dirty="0" smtClean="0">
              <a:cs typeface="B Titr" pitchFamily="2" charset="-78"/>
            </a:rPr>
            <a:t>Construction Spending</a:t>
          </a:r>
          <a:r>
            <a:rPr lang="fa-IR" sz="1500" dirty="0" smtClean="0">
              <a:cs typeface="B Titr" pitchFamily="2" charset="-78"/>
            </a:rPr>
            <a:t>)</a:t>
          </a:r>
          <a:endParaRPr lang="en-US" sz="1500" dirty="0">
            <a:cs typeface="B Titr" pitchFamily="2" charset="-78"/>
          </a:endParaRPr>
        </a:p>
      </dgm:t>
    </dgm:pt>
    <dgm:pt modelId="{C02AEE0B-84F2-4944-8666-F49434284E86}" type="parTrans" cxnId="{0C00E27F-BD56-4E42-923B-656E4E17805F}">
      <dgm:prSet/>
      <dgm:spPr/>
      <dgm:t>
        <a:bodyPr/>
        <a:lstStyle/>
        <a:p>
          <a:endParaRPr lang="en-US">
            <a:cs typeface="B Zar" pitchFamily="2" charset="-78"/>
          </a:endParaRPr>
        </a:p>
      </dgm:t>
    </dgm:pt>
    <dgm:pt modelId="{ACA423DC-674B-41D1-9C1F-F4F611A0999C}" type="sibTrans" cxnId="{0C00E27F-BD56-4E42-923B-656E4E17805F}">
      <dgm:prSet/>
      <dgm:spPr/>
      <dgm:t>
        <a:bodyPr/>
        <a:lstStyle/>
        <a:p>
          <a:endParaRPr lang="en-US">
            <a:cs typeface="B Zar" pitchFamily="2" charset="-78"/>
          </a:endParaRPr>
        </a:p>
      </dgm:t>
    </dgm:pt>
    <dgm:pt modelId="{68AB066E-8896-4D8D-B3B4-D1C4C8F81B5B}">
      <dgm:prSet/>
      <dgm:spPr/>
      <dgm:t>
        <a:bodyPr/>
        <a:lstStyle/>
        <a:p>
          <a:pPr rtl="1"/>
          <a:r>
            <a:rPr lang="fa-IR" dirty="0" smtClean="0">
              <a:cs typeface="B Zar" pitchFamily="2" charset="-78"/>
            </a:rPr>
            <a:t>تغییر در مبلغی که ساخت‌وساز کنندگان صرف پروژه‌های ساخت‌وساز می‌کنند.</a:t>
          </a:r>
          <a:endParaRPr lang="en-US" dirty="0">
            <a:cs typeface="B Zar" pitchFamily="2" charset="-78"/>
          </a:endParaRPr>
        </a:p>
      </dgm:t>
    </dgm:pt>
    <dgm:pt modelId="{A7518074-4536-4A07-B1EF-9B07AFB883A8}" type="parTrans" cxnId="{27BC17F5-7B84-46F6-A1FB-5CAA33EA6234}">
      <dgm:prSet/>
      <dgm:spPr/>
      <dgm:t>
        <a:bodyPr/>
        <a:lstStyle/>
        <a:p>
          <a:endParaRPr lang="en-US">
            <a:cs typeface="B Zar" pitchFamily="2" charset="-78"/>
          </a:endParaRPr>
        </a:p>
      </dgm:t>
    </dgm:pt>
    <dgm:pt modelId="{8B6C63C1-970F-4DE0-AA08-978C6278ED76}" type="sibTrans" cxnId="{27BC17F5-7B84-46F6-A1FB-5CAA33EA6234}">
      <dgm:prSet/>
      <dgm:spPr/>
      <dgm:t>
        <a:bodyPr/>
        <a:lstStyle/>
        <a:p>
          <a:endParaRPr lang="en-US">
            <a:cs typeface="B Zar" pitchFamily="2" charset="-78"/>
          </a:endParaRPr>
        </a:p>
      </dgm:t>
    </dgm:pt>
    <dgm:pt modelId="{99324C7D-114B-40A8-8A84-AE014D23F38C}">
      <dgm:prSet/>
      <dgm:spPr/>
      <dgm:t>
        <a:bodyPr/>
        <a:lstStyle/>
        <a:p>
          <a:pPr rtl="1"/>
          <a:r>
            <a:rPr lang="fa-IR" dirty="0" smtClean="0">
              <a:cs typeface="B Zar" pitchFamily="2" charset="-78"/>
            </a:rPr>
            <a:t>زمان افشا: 30 روز پس از پایان ماه در امریکا</a:t>
          </a:r>
          <a:endParaRPr lang="en-US" dirty="0">
            <a:cs typeface="B Zar" pitchFamily="2" charset="-78"/>
          </a:endParaRPr>
        </a:p>
      </dgm:t>
    </dgm:pt>
    <dgm:pt modelId="{B1F5E5A0-0848-4681-B545-2DDAC79DD8C6}" type="parTrans" cxnId="{ABFDD665-5F8F-4FA3-80F6-9065392574A8}">
      <dgm:prSet/>
      <dgm:spPr/>
      <dgm:t>
        <a:bodyPr/>
        <a:lstStyle/>
        <a:p>
          <a:endParaRPr lang="en-US">
            <a:cs typeface="B Zar" pitchFamily="2" charset="-78"/>
          </a:endParaRPr>
        </a:p>
      </dgm:t>
    </dgm:pt>
    <dgm:pt modelId="{3932990E-9668-4C7A-A5E0-E44535E3DB41}" type="sibTrans" cxnId="{ABFDD665-5F8F-4FA3-80F6-9065392574A8}">
      <dgm:prSet/>
      <dgm:spPr/>
      <dgm:t>
        <a:bodyPr/>
        <a:lstStyle/>
        <a:p>
          <a:endParaRPr lang="en-US">
            <a:cs typeface="B Zar" pitchFamily="2" charset="-78"/>
          </a:endParaRPr>
        </a:p>
      </dgm:t>
    </dgm:pt>
    <dgm:pt modelId="{21DECDC2-860F-44CC-83DD-565FCC21681A}" type="pres">
      <dgm:prSet presAssocID="{A0A7B41C-C40B-4AEB-BC30-5FFAC9A4CF31}" presName="linear" presStyleCnt="0">
        <dgm:presLayoutVars>
          <dgm:dir/>
          <dgm:animLvl val="lvl"/>
          <dgm:resizeHandles val="exact"/>
        </dgm:presLayoutVars>
      </dgm:prSet>
      <dgm:spPr/>
      <dgm:t>
        <a:bodyPr/>
        <a:lstStyle/>
        <a:p>
          <a:endParaRPr lang="en-US"/>
        </a:p>
      </dgm:t>
    </dgm:pt>
    <dgm:pt modelId="{9EF199D8-2F2C-4316-8E78-73EC39C2EA8F}" type="pres">
      <dgm:prSet presAssocID="{F660BF4C-B6E9-40BE-8D38-F3CF2C5901E0}" presName="parentLin" presStyleCnt="0"/>
      <dgm:spPr/>
    </dgm:pt>
    <dgm:pt modelId="{869DDCEC-4FD7-4D4B-B53E-6CCDBB5E4B00}" type="pres">
      <dgm:prSet presAssocID="{F660BF4C-B6E9-40BE-8D38-F3CF2C5901E0}" presName="parentLeftMargin" presStyleLbl="node1" presStyleIdx="0" presStyleCnt="3"/>
      <dgm:spPr/>
      <dgm:t>
        <a:bodyPr/>
        <a:lstStyle/>
        <a:p>
          <a:endParaRPr lang="en-US"/>
        </a:p>
      </dgm:t>
    </dgm:pt>
    <dgm:pt modelId="{AF64C072-70CF-41AD-B1B3-D318D3414378}" type="pres">
      <dgm:prSet presAssocID="{F660BF4C-B6E9-40BE-8D38-F3CF2C5901E0}" presName="parentText" presStyleLbl="node1" presStyleIdx="0" presStyleCnt="3">
        <dgm:presLayoutVars>
          <dgm:chMax val="0"/>
          <dgm:bulletEnabled val="1"/>
        </dgm:presLayoutVars>
      </dgm:prSet>
      <dgm:spPr/>
      <dgm:t>
        <a:bodyPr/>
        <a:lstStyle/>
        <a:p>
          <a:endParaRPr lang="en-US"/>
        </a:p>
      </dgm:t>
    </dgm:pt>
    <dgm:pt modelId="{1757B503-D272-4D74-8BB3-6C0BAB4D2662}" type="pres">
      <dgm:prSet presAssocID="{F660BF4C-B6E9-40BE-8D38-F3CF2C5901E0}" presName="negativeSpace" presStyleCnt="0"/>
      <dgm:spPr/>
    </dgm:pt>
    <dgm:pt modelId="{8704A0F6-087C-45FE-8CD9-BDEF8242342F}" type="pres">
      <dgm:prSet presAssocID="{F660BF4C-B6E9-40BE-8D38-F3CF2C5901E0}" presName="childText" presStyleLbl="conFgAcc1" presStyleIdx="0" presStyleCnt="3">
        <dgm:presLayoutVars>
          <dgm:bulletEnabled val="1"/>
        </dgm:presLayoutVars>
      </dgm:prSet>
      <dgm:spPr/>
      <dgm:t>
        <a:bodyPr/>
        <a:lstStyle/>
        <a:p>
          <a:endParaRPr lang="en-US"/>
        </a:p>
      </dgm:t>
    </dgm:pt>
    <dgm:pt modelId="{E4819DFA-9E6C-4DC9-BE19-ECFA050C160A}" type="pres">
      <dgm:prSet presAssocID="{6883CC3B-8A1A-405B-B93E-9C487F98D5C8}" presName="spaceBetweenRectangles" presStyleCnt="0"/>
      <dgm:spPr/>
    </dgm:pt>
    <dgm:pt modelId="{B0D8165E-AA66-4596-BCB5-F96B0FCFAF93}" type="pres">
      <dgm:prSet presAssocID="{560FF36A-9DAA-4DBD-B2DA-5E3D3BEA767E}" presName="parentLin" presStyleCnt="0"/>
      <dgm:spPr/>
    </dgm:pt>
    <dgm:pt modelId="{84DBD7F0-3C34-46E0-A21A-AC76304EE09E}" type="pres">
      <dgm:prSet presAssocID="{560FF36A-9DAA-4DBD-B2DA-5E3D3BEA767E}" presName="parentLeftMargin" presStyleLbl="node1" presStyleIdx="0" presStyleCnt="3"/>
      <dgm:spPr/>
      <dgm:t>
        <a:bodyPr/>
        <a:lstStyle/>
        <a:p>
          <a:endParaRPr lang="en-US"/>
        </a:p>
      </dgm:t>
    </dgm:pt>
    <dgm:pt modelId="{E6EE15E7-CAD4-4464-97F9-B13CA0E1E1C2}" type="pres">
      <dgm:prSet presAssocID="{560FF36A-9DAA-4DBD-B2DA-5E3D3BEA767E}" presName="parentText" presStyleLbl="node1" presStyleIdx="1" presStyleCnt="3">
        <dgm:presLayoutVars>
          <dgm:chMax val="0"/>
          <dgm:bulletEnabled val="1"/>
        </dgm:presLayoutVars>
      </dgm:prSet>
      <dgm:spPr/>
      <dgm:t>
        <a:bodyPr/>
        <a:lstStyle/>
        <a:p>
          <a:endParaRPr lang="en-US"/>
        </a:p>
      </dgm:t>
    </dgm:pt>
    <dgm:pt modelId="{D456EAA3-E287-4721-9303-FF997B2A25D5}" type="pres">
      <dgm:prSet presAssocID="{560FF36A-9DAA-4DBD-B2DA-5E3D3BEA767E}" presName="negativeSpace" presStyleCnt="0"/>
      <dgm:spPr/>
    </dgm:pt>
    <dgm:pt modelId="{71A13549-BE9B-4F36-883F-5CBB94878114}" type="pres">
      <dgm:prSet presAssocID="{560FF36A-9DAA-4DBD-B2DA-5E3D3BEA767E}" presName="childText" presStyleLbl="conFgAcc1" presStyleIdx="1" presStyleCnt="3">
        <dgm:presLayoutVars>
          <dgm:bulletEnabled val="1"/>
        </dgm:presLayoutVars>
      </dgm:prSet>
      <dgm:spPr/>
      <dgm:t>
        <a:bodyPr/>
        <a:lstStyle/>
        <a:p>
          <a:endParaRPr lang="en-US"/>
        </a:p>
      </dgm:t>
    </dgm:pt>
    <dgm:pt modelId="{E6B0ABDE-02D8-439D-AB94-1CAE26BAA255}" type="pres">
      <dgm:prSet presAssocID="{4FE51044-B261-46F9-B6CF-1AC4FCE0A2C6}" presName="spaceBetweenRectangles" presStyleCnt="0"/>
      <dgm:spPr/>
    </dgm:pt>
    <dgm:pt modelId="{434764D3-0EB4-42AB-8C96-51A3C45A89A4}" type="pres">
      <dgm:prSet presAssocID="{26F37162-0582-4234-BF93-F6608604D6A2}" presName="parentLin" presStyleCnt="0"/>
      <dgm:spPr/>
    </dgm:pt>
    <dgm:pt modelId="{09920537-817B-4A7C-B464-D438DF78ADD7}" type="pres">
      <dgm:prSet presAssocID="{26F37162-0582-4234-BF93-F6608604D6A2}" presName="parentLeftMargin" presStyleLbl="node1" presStyleIdx="1" presStyleCnt="3"/>
      <dgm:spPr/>
      <dgm:t>
        <a:bodyPr/>
        <a:lstStyle/>
        <a:p>
          <a:endParaRPr lang="en-US"/>
        </a:p>
      </dgm:t>
    </dgm:pt>
    <dgm:pt modelId="{A42893C2-E842-49F3-9FFD-E3AB4B7092FD}" type="pres">
      <dgm:prSet presAssocID="{26F37162-0582-4234-BF93-F6608604D6A2}" presName="parentText" presStyleLbl="node1" presStyleIdx="2" presStyleCnt="3">
        <dgm:presLayoutVars>
          <dgm:chMax val="0"/>
          <dgm:bulletEnabled val="1"/>
        </dgm:presLayoutVars>
      </dgm:prSet>
      <dgm:spPr/>
      <dgm:t>
        <a:bodyPr/>
        <a:lstStyle/>
        <a:p>
          <a:endParaRPr lang="en-US"/>
        </a:p>
      </dgm:t>
    </dgm:pt>
    <dgm:pt modelId="{91E1EB8F-BC9F-4C91-9E4B-962139D2CD02}" type="pres">
      <dgm:prSet presAssocID="{26F37162-0582-4234-BF93-F6608604D6A2}" presName="negativeSpace" presStyleCnt="0"/>
      <dgm:spPr/>
    </dgm:pt>
    <dgm:pt modelId="{1EEC09BB-C162-457B-AE37-C6692F4FD397}" type="pres">
      <dgm:prSet presAssocID="{26F37162-0582-4234-BF93-F6608604D6A2}" presName="childText" presStyleLbl="conFgAcc1" presStyleIdx="2" presStyleCnt="3">
        <dgm:presLayoutVars>
          <dgm:bulletEnabled val="1"/>
        </dgm:presLayoutVars>
      </dgm:prSet>
      <dgm:spPr/>
      <dgm:t>
        <a:bodyPr/>
        <a:lstStyle/>
        <a:p>
          <a:endParaRPr lang="en-US"/>
        </a:p>
      </dgm:t>
    </dgm:pt>
  </dgm:ptLst>
  <dgm:cxnLst>
    <dgm:cxn modelId="{075E595F-20AA-42D5-8105-51C0FF4A1A28}" type="presOf" srcId="{F660BF4C-B6E9-40BE-8D38-F3CF2C5901E0}" destId="{869DDCEC-4FD7-4D4B-B53E-6CCDBB5E4B00}" srcOrd="0" destOrd="0" presId="urn:microsoft.com/office/officeart/2005/8/layout/list1"/>
    <dgm:cxn modelId="{8FE36ACF-C20F-4B95-9E91-52A67B502C72}" type="presOf" srcId="{68AB066E-8896-4D8D-B3B4-D1C4C8F81B5B}" destId="{1EEC09BB-C162-457B-AE37-C6692F4FD397}" srcOrd="0" destOrd="0" presId="urn:microsoft.com/office/officeart/2005/8/layout/list1"/>
    <dgm:cxn modelId="{60120226-E171-42C8-AA46-80256CE6AD15}" srcId="{A0A7B41C-C40B-4AEB-BC30-5FFAC9A4CF31}" destId="{F660BF4C-B6E9-40BE-8D38-F3CF2C5901E0}" srcOrd="0" destOrd="0" parTransId="{DBA86D32-D13D-4725-BD21-805CE87FD358}" sibTransId="{6883CC3B-8A1A-405B-B93E-9C487F98D5C8}"/>
    <dgm:cxn modelId="{6161229A-5833-4A34-9A02-3BA1B135BD74}" srcId="{560FF36A-9DAA-4DBD-B2DA-5E3D3BEA767E}" destId="{EE80010D-6D34-4FB2-BA2C-F3754828AB8D}" srcOrd="1" destOrd="0" parTransId="{2D1AD456-41E4-4763-ABBE-C925F34627CF}" sibTransId="{978EBDA9-DC8F-40FD-A368-CC97FCCBA351}"/>
    <dgm:cxn modelId="{12D42059-186E-41CE-B5FF-011D34CF3758}" type="presOf" srcId="{26F37162-0582-4234-BF93-F6608604D6A2}" destId="{09920537-817B-4A7C-B464-D438DF78ADD7}" srcOrd="0" destOrd="0" presId="urn:microsoft.com/office/officeart/2005/8/layout/list1"/>
    <dgm:cxn modelId="{0B99ACF8-DFEE-4EF4-9ADE-53287C493F19}" type="presOf" srcId="{A0A7B41C-C40B-4AEB-BC30-5FFAC9A4CF31}" destId="{21DECDC2-860F-44CC-83DD-565FCC21681A}" srcOrd="0" destOrd="0" presId="urn:microsoft.com/office/officeart/2005/8/layout/list1"/>
    <dgm:cxn modelId="{A22F2963-8F70-4550-B529-7F73FF48BB03}" srcId="{F660BF4C-B6E9-40BE-8D38-F3CF2C5901E0}" destId="{FE8C6E79-D0DD-46FD-93FB-32E4C4A9BE9A}" srcOrd="0" destOrd="0" parTransId="{15143F1F-FB89-4F3C-815F-18101754AB7F}" sibTransId="{71FFA23C-9B58-453B-995B-4C06114D2DAE}"/>
    <dgm:cxn modelId="{C90F2B6C-1EC4-4B1D-8D9B-686E568B5DC1}" srcId="{A0A7B41C-C40B-4AEB-BC30-5FFAC9A4CF31}" destId="{560FF36A-9DAA-4DBD-B2DA-5E3D3BEA767E}" srcOrd="1" destOrd="0" parTransId="{79CA3C11-1291-4BAC-8737-351AB68544C7}" sibTransId="{4FE51044-B261-46F9-B6CF-1AC4FCE0A2C6}"/>
    <dgm:cxn modelId="{2AE7E38F-340B-40E1-B794-51CFD31CC466}" type="presOf" srcId="{6EE124AE-433F-488B-954C-2D87A5969B22}" destId="{8704A0F6-087C-45FE-8CD9-BDEF8242342F}" srcOrd="0" destOrd="1" presId="urn:microsoft.com/office/officeart/2005/8/layout/list1"/>
    <dgm:cxn modelId="{12041E93-43AF-4660-8FEF-B111ED9D65A0}" type="presOf" srcId="{FE8C6E79-D0DD-46FD-93FB-32E4C4A9BE9A}" destId="{8704A0F6-087C-45FE-8CD9-BDEF8242342F}" srcOrd="0" destOrd="0" presId="urn:microsoft.com/office/officeart/2005/8/layout/list1"/>
    <dgm:cxn modelId="{E8D732C9-0582-4F32-8412-7A67C546594E}" type="presOf" srcId="{F660BF4C-B6E9-40BE-8D38-F3CF2C5901E0}" destId="{AF64C072-70CF-41AD-B1B3-D318D3414378}" srcOrd="1" destOrd="0" presId="urn:microsoft.com/office/officeart/2005/8/layout/list1"/>
    <dgm:cxn modelId="{27BC17F5-7B84-46F6-A1FB-5CAA33EA6234}" srcId="{26F37162-0582-4234-BF93-F6608604D6A2}" destId="{68AB066E-8896-4D8D-B3B4-D1C4C8F81B5B}" srcOrd="0" destOrd="0" parTransId="{A7518074-4536-4A07-B1EF-9B07AFB883A8}" sibTransId="{8B6C63C1-970F-4DE0-AA08-978C6278ED76}"/>
    <dgm:cxn modelId="{6EAEC277-7891-44EE-B146-865AF9E94D50}" type="presOf" srcId="{560FF36A-9DAA-4DBD-B2DA-5E3D3BEA767E}" destId="{E6EE15E7-CAD4-4464-97F9-B13CA0E1E1C2}" srcOrd="1" destOrd="0" presId="urn:microsoft.com/office/officeart/2005/8/layout/list1"/>
    <dgm:cxn modelId="{0679E80B-9752-4BF7-AC05-527DBDC91D20}" type="presOf" srcId="{8F19DC59-7168-407D-AED1-D16BB6D71F3A}" destId="{71A13549-BE9B-4F36-883F-5CBB94878114}" srcOrd="0" destOrd="0" presId="urn:microsoft.com/office/officeart/2005/8/layout/list1"/>
    <dgm:cxn modelId="{D441931B-AF97-4CB9-AE96-E918AC3F1100}" type="presOf" srcId="{EE80010D-6D34-4FB2-BA2C-F3754828AB8D}" destId="{71A13549-BE9B-4F36-883F-5CBB94878114}" srcOrd="0" destOrd="1" presId="urn:microsoft.com/office/officeart/2005/8/layout/list1"/>
    <dgm:cxn modelId="{4A0AC8FC-D44C-4FC1-B01A-B79B5285900C}" type="presOf" srcId="{99324C7D-114B-40A8-8A84-AE014D23F38C}" destId="{1EEC09BB-C162-457B-AE37-C6692F4FD397}" srcOrd="0" destOrd="1" presId="urn:microsoft.com/office/officeart/2005/8/layout/list1"/>
    <dgm:cxn modelId="{D064031E-D4D6-4D95-8611-96323FF2DA33}" type="presOf" srcId="{560FF36A-9DAA-4DBD-B2DA-5E3D3BEA767E}" destId="{84DBD7F0-3C34-46E0-A21A-AC76304EE09E}" srcOrd="0" destOrd="0" presId="urn:microsoft.com/office/officeart/2005/8/layout/list1"/>
    <dgm:cxn modelId="{0C00E27F-BD56-4E42-923B-656E4E17805F}" srcId="{A0A7B41C-C40B-4AEB-BC30-5FFAC9A4CF31}" destId="{26F37162-0582-4234-BF93-F6608604D6A2}" srcOrd="2" destOrd="0" parTransId="{C02AEE0B-84F2-4944-8666-F49434284E86}" sibTransId="{ACA423DC-674B-41D1-9C1F-F4F611A0999C}"/>
    <dgm:cxn modelId="{15736D6E-935E-44E4-B21B-4C9F5965171A}" type="presOf" srcId="{26F37162-0582-4234-BF93-F6608604D6A2}" destId="{A42893C2-E842-49F3-9FFD-E3AB4B7092FD}" srcOrd="1" destOrd="0" presId="urn:microsoft.com/office/officeart/2005/8/layout/list1"/>
    <dgm:cxn modelId="{ABFDD665-5F8F-4FA3-80F6-9065392574A8}" srcId="{26F37162-0582-4234-BF93-F6608604D6A2}" destId="{99324C7D-114B-40A8-8A84-AE014D23F38C}" srcOrd="1" destOrd="0" parTransId="{B1F5E5A0-0848-4681-B545-2DDAC79DD8C6}" sibTransId="{3932990E-9668-4C7A-A5E0-E44535E3DB41}"/>
    <dgm:cxn modelId="{A74AC2CB-ECB2-4A3C-BF99-73061D112CB3}" srcId="{F660BF4C-B6E9-40BE-8D38-F3CF2C5901E0}" destId="{6EE124AE-433F-488B-954C-2D87A5969B22}" srcOrd="1" destOrd="0" parTransId="{35282BB0-1EEA-48C9-88A4-523CD5DED9CA}" sibTransId="{C727C655-C9A0-4861-B0FE-CD94AE6A1F62}"/>
    <dgm:cxn modelId="{876636F0-CA2F-4538-97EC-89EB8044C30D}" srcId="{560FF36A-9DAA-4DBD-B2DA-5E3D3BEA767E}" destId="{8F19DC59-7168-407D-AED1-D16BB6D71F3A}" srcOrd="0" destOrd="0" parTransId="{BCC8A61E-C58C-4513-8C1D-B99A00283FAC}" sibTransId="{EBE6C1BE-C238-455B-84C8-4A9C49615789}"/>
    <dgm:cxn modelId="{849B3826-AC89-4D1B-ADC6-95F9F3089FEC}" type="presParOf" srcId="{21DECDC2-860F-44CC-83DD-565FCC21681A}" destId="{9EF199D8-2F2C-4316-8E78-73EC39C2EA8F}" srcOrd="0" destOrd="0" presId="urn:microsoft.com/office/officeart/2005/8/layout/list1"/>
    <dgm:cxn modelId="{6B9D3E3E-8BA1-4C56-8CA4-2A4C9C6E3A9F}" type="presParOf" srcId="{9EF199D8-2F2C-4316-8E78-73EC39C2EA8F}" destId="{869DDCEC-4FD7-4D4B-B53E-6CCDBB5E4B00}" srcOrd="0" destOrd="0" presId="urn:microsoft.com/office/officeart/2005/8/layout/list1"/>
    <dgm:cxn modelId="{A7E09C0C-D988-4E1C-9AB7-4CA7481A55F1}" type="presParOf" srcId="{9EF199D8-2F2C-4316-8E78-73EC39C2EA8F}" destId="{AF64C072-70CF-41AD-B1B3-D318D3414378}" srcOrd="1" destOrd="0" presId="urn:microsoft.com/office/officeart/2005/8/layout/list1"/>
    <dgm:cxn modelId="{2C56ECF5-008F-47DE-9B90-5A378D2AD3EE}" type="presParOf" srcId="{21DECDC2-860F-44CC-83DD-565FCC21681A}" destId="{1757B503-D272-4D74-8BB3-6C0BAB4D2662}" srcOrd="1" destOrd="0" presId="urn:microsoft.com/office/officeart/2005/8/layout/list1"/>
    <dgm:cxn modelId="{02A7C279-5E53-4C4F-98C7-C866143CC287}" type="presParOf" srcId="{21DECDC2-860F-44CC-83DD-565FCC21681A}" destId="{8704A0F6-087C-45FE-8CD9-BDEF8242342F}" srcOrd="2" destOrd="0" presId="urn:microsoft.com/office/officeart/2005/8/layout/list1"/>
    <dgm:cxn modelId="{ED8D0D95-39B4-4284-8DF2-D3A0C589900A}" type="presParOf" srcId="{21DECDC2-860F-44CC-83DD-565FCC21681A}" destId="{E4819DFA-9E6C-4DC9-BE19-ECFA050C160A}" srcOrd="3" destOrd="0" presId="urn:microsoft.com/office/officeart/2005/8/layout/list1"/>
    <dgm:cxn modelId="{F67C2CB9-F0AF-497E-A8FD-C2E1CD5CFDB5}" type="presParOf" srcId="{21DECDC2-860F-44CC-83DD-565FCC21681A}" destId="{B0D8165E-AA66-4596-BCB5-F96B0FCFAF93}" srcOrd="4" destOrd="0" presId="urn:microsoft.com/office/officeart/2005/8/layout/list1"/>
    <dgm:cxn modelId="{7D477494-8E32-4D91-A9DB-E1E2028310A9}" type="presParOf" srcId="{B0D8165E-AA66-4596-BCB5-F96B0FCFAF93}" destId="{84DBD7F0-3C34-46E0-A21A-AC76304EE09E}" srcOrd="0" destOrd="0" presId="urn:microsoft.com/office/officeart/2005/8/layout/list1"/>
    <dgm:cxn modelId="{24E4AFE9-AF5A-4D6B-B45C-ED1F4BFE424C}" type="presParOf" srcId="{B0D8165E-AA66-4596-BCB5-F96B0FCFAF93}" destId="{E6EE15E7-CAD4-4464-97F9-B13CA0E1E1C2}" srcOrd="1" destOrd="0" presId="urn:microsoft.com/office/officeart/2005/8/layout/list1"/>
    <dgm:cxn modelId="{9252064C-7032-4DFB-85B7-C87262CFEFD8}" type="presParOf" srcId="{21DECDC2-860F-44CC-83DD-565FCC21681A}" destId="{D456EAA3-E287-4721-9303-FF997B2A25D5}" srcOrd="5" destOrd="0" presId="urn:microsoft.com/office/officeart/2005/8/layout/list1"/>
    <dgm:cxn modelId="{67EBFEDB-28FE-4196-B739-8633962F1E9A}" type="presParOf" srcId="{21DECDC2-860F-44CC-83DD-565FCC21681A}" destId="{71A13549-BE9B-4F36-883F-5CBB94878114}" srcOrd="6" destOrd="0" presId="urn:microsoft.com/office/officeart/2005/8/layout/list1"/>
    <dgm:cxn modelId="{FF74A79A-3094-485D-90F8-497FDCA33A2B}" type="presParOf" srcId="{21DECDC2-860F-44CC-83DD-565FCC21681A}" destId="{E6B0ABDE-02D8-439D-AB94-1CAE26BAA255}" srcOrd="7" destOrd="0" presId="urn:microsoft.com/office/officeart/2005/8/layout/list1"/>
    <dgm:cxn modelId="{0C3C16E9-2B6C-46C6-9339-E97E2ED98FD6}" type="presParOf" srcId="{21DECDC2-860F-44CC-83DD-565FCC21681A}" destId="{434764D3-0EB4-42AB-8C96-51A3C45A89A4}" srcOrd="8" destOrd="0" presId="urn:microsoft.com/office/officeart/2005/8/layout/list1"/>
    <dgm:cxn modelId="{573BDAA4-8D2A-4CE3-B1A3-4BCF136537DD}" type="presParOf" srcId="{434764D3-0EB4-42AB-8C96-51A3C45A89A4}" destId="{09920537-817B-4A7C-B464-D438DF78ADD7}" srcOrd="0" destOrd="0" presId="urn:microsoft.com/office/officeart/2005/8/layout/list1"/>
    <dgm:cxn modelId="{BC99B8EA-D083-48A9-9F9A-AA21C7D9CC60}" type="presParOf" srcId="{434764D3-0EB4-42AB-8C96-51A3C45A89A4}" destId="{A42893C2-E842-49F3-9FFD-E3AB4B7092FD}" srcOrd="1" destOrd="0" presId="urn:microsoft.com/office/officeart/2005/8/layout/list1"/>
    <dgm:cxn modelId="{2CEC4710-2FF8-4DE3-8320-199EFCE1252D}" type="presParOf" srcId="{21DECDC2-860F-44CC-83DD-565FCC21681A}" destId="{91E1EB8F-BC9F-4C91-9E4B-962139D2CD02}" srcOrd="9" destOrd="0" presId="urn:microsoft.com/office/officeart/2005/8/layout/list1"/>
    <dgm:cxn modelId="{C3DCB4BF-E99C-47D6-AF92-D2C4279476F9}" type="presParOf" srcId="{21DECDC2-860F-44CC-83DD-565FCC21681A}" destId="{1EEC09BB-C162-457B-AE37-C6692F4FD397}"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4F646D-0F4C-4A00-B166-5B8001F96150}" type="doc">
      <dgm:prSet loTypeId="urn:microsoft.com/office/officeart/2005/8/layout/hList3" loCatId="list" qsTypeId="urn:microsoft.com/office/officeart/2005/8/quickstyle/simple5" qsCatId="simple" csTypeId="urn:microsoft.com/office/officeart/2005/8/colors/accent0_1" csCatId="mainScheme" phldr="1"/>
      <dgm:spPr/>
      <dgm:t>
        <a:bodyPr/>
        <a:lstStyle/>
        <a:p>
          <a:endParaRPr lang="en-US"/>
        </a:p>
      </dgm:t>
    </dgm:pt>
    <dgm:pt modelId="{41E509AB-C37A-4F08-8D93-31340D75DD56}">
      <dgm:prSet/>
      <dgm:spPr/>
      <dgm:t>
        <a:bodyPr/>
        <a:lstStyle/>
        <a:p>
          <a:pPr rtl="1"/>
          <a:r>
            <a:rPr lang="fa-IR" dirty="0" smtClean="0">
              <a:cs typeface="B Zar" pitchFamily="2" charset="-78"/>
            </a:rPr>
            <a:t>هدف تجزیه و تحلیل بازار املاک و مستغلات</a:t>
          </a:r>
          <a:endParaRPr lang="en-US" dirty="0">
            <a:cs typeface="B Zar" pitchFamily="2" charset="-78"/>
          </a:endParaRPr>
        </a:p>
      </dgm:t>
    </dgm:pt>
    <dgm:pt modelId="{9B31DB0E-F7D1-4872-873D-51B6BAE9BCC3}" type="parTrans" cxnId="{CD673830-19D6-47E1-8791-E930BDF91A08}">
      <dgm:prSet/>
      <dgm:spPr/>
      <dgm:t>
        <a:bodyPr/>
        <a:lstStyle/>
        <a:p>
          <a:endParaRPr lang="en-US">
            <a:cs typeface="B Zar" pitchFamily="2" charset="-78"/>
          </a:endParaRPr>
        </a:p>
      </dgm:t>
    </dgm:pt>
    <dgm:pt modelId="{FF80D309-C1A6-47A5-9146-01E7B82B273B}" type="sibTrans" cxnId="{CD673830-19D6-47E1-8791-E930BDF91A08}">
      <dgm:prSet/>
      <dgm:spPr/>
      <dgm:t>
        <a:bodyPr/>
        <a:lstStyle/>
        <a:p>
          <a:endParaRPr lang="en-US">
            <a:cs typeface="B Zar" pitchFamily="2" charset="-78"/>
          </a:endParaRPr>
        </a:p>
      </dgm:t>
    </dgm:pt>
    <dgm:pt modelId="{8E6C6C32-5512-4BB6-BEDC-6202CB0AF6D8}">
      <dgm:prSet/>
      <dgm:spPr/>
      <dgm:t>
        <a:bodyPr/>
        <a:lstStyle/>
        <a:p>
          <a:pPr rtl="1"/>
          <a:r>
            <a:rPr lang="fa-IR" dirty="0" smtClean="0">
              <a:cs typeface="B Zar" pitchFamily="2" charset="-78"/>
            </a:rPr>
            <a:t>پیش‌بینی و کمی‌سازی طرف عرضه و تقاضای بازارهای خاص مصرف است.</a:t>
          </a:r>
          <a:endParaRPr lang="en-US" dirty="0">
            <a:cs typeface="B Zar" pitchFamily="2" charset="-78"/>
          </a:endParaRPr>
        </a:p>
      </dgm:t>
    </dgm:pt>
    <dgm:pt modelId="{FADE2292-B3FD-4F80-817A-1C27AD540435}" type="parTrans" cxnId="{418BF5FD-3F33-4589-969E-DB87B1DE4780}">
      <dgm:prSet/>
      <dgm:spPr/>
      <dgm:t>
        <a:bodyPr/>
        <a:lstStyle/>
        <a:p>
          <a:endParaRPr lang="en-US">
            <a:cs typeface="B Zar" pitchFamily="2" charset="-78"/>
          </a:endParaRPr>
        </a:p>
      </dgm:t>
    </dgm:pt>
    <dgm:pt modelId="{398684BA-4CFD-4FE1-94E1-2BB951202165}" type="sibTrans" cxnId="{418BF5FD-3F33-4589-969E-DB87B1DE4780}">
      <dgm:prSet/>
      <dgm:spPr/>
      <dgm:t>
        <a:bodyPr/>
        <a:lstStyle/>
        <a:p>
          <a:endParaRPr lang="en-US">
            <a:cs typeface="B Zar" pitchFamily="2" charset="-78"/>
          </a:endParaRPr>
        </a:p>
      </dgm:t>
    </dgm:pt>
    <dgm:pt modelId="{225FE78F-8D23-4C88-AED4-149428371943}" type="pres">
      <dgm:prSet presAssocID="{724F646D-0F4C-4A00-B166-5B8001F96150}" presName="composite" presStyleCnt="0">
        <dgm:presLayoutVars>
          <dgm:chMax val="1"/>
          <dgm:dir/>
          <dgm:resizeHandles val="exact"/>
        </dgm:presLayoutVars>
      </dgm:prSet>
      <dgm:spPr/>
      <dgm:t>
        <a:bodyPr/>
        <a:lstStyle/>
        <a:p>
          <a:endParaRPr lang="en-US"/>
        </a:p>
      </dgm:t>
    </dgm:pt>
    <dgm:pt modelId="{AA87953B-AC87-4892-A3A9-F9E8760405F5}" type="pres">
      <dgm:prSet presAssocID="{41E509AB-C37A-4F08-8D93-31340D75DD56}" presName="roof" presStyleLbl="dkBgShp" presStyleIdx="0" presStyleCnt="2"/>
      <dgm:spPr/>
      <dgm:t>
        <a:bodyPr/>
        <a:lstStyle/>
        <a:p>
          <a:endParaRPr lang="en-US"/>
        </a:p>
      </dgm:t>
    </dgm:pt>
    <dgm:pt modelId="{892EBB1B-99E6-429B-A608-5343AA4DBCC2}" type="pres">
      <dgm:prSet presAssocID="{41E509AB-C37A-4F08-8D93-31340D75DD56}" presName="pillars" presStyleCnt="0"/>
      <dgm:spPr/>
    </dgm:pt>
    <dgm:pt modelId="{B7535119-A5F1-4A09-9FD9-E3A7BC5C81A8}" type="pres">
      <dgm:prSet presAssocID="{41E509AB-C37A-4F08-8D93-31340D75DD56}" presName="pillar1" presStyleLbl="node1" presStyleIdx="0" presStyleCnt="1">
        <dgm:presLayoutVars>
          <dgm:bulletEnabled val="1"/>
        </dgm:presLayoutVars>
      </dgm:prSet>
      <dgm:spPr/>
      <dgm:t>
        <a:bodyPr/>
        <a:lstStyle/>
        <a:p>
          <a:endParaRPr lang="en-US"/>
        </a:p>
      </dgm:t>
    </dgm:pt>
    <dgm:pt modelId="{5D28DEC0-EC4C-48B5-8951-B6D7697F7C8F}" type="pres">
      <dgm:prSet presAssocID="{41E509AB-C37A-4F08-8D93-31340D75DD56}" presName="base" presStyleLbl="dkBgShp" presStyleIdx="1" presStyleCnt="2"/>
      <dgm:spPr/>
    </dgm:pt>
  </dgm:ptLst>
  <dgm:cxnLst>
    <dgm:cxn modelId="{A44482A0-D9E8-4276-B93D-CAD331F6DA5F}" type="presOf" srcId="{724F646D-0F4C-4A00-B166-5B8001F96150}" destId="{225FE78F-8D23-4C88-AED4-149428371943}" srcOrd="0" destOrd="0" presId="urn:microsoft.com/office/officeart/2005/8/layout/hList3"/>
    <dgm:cxn modelId="{27ECBF60-3652-49AF-8D33-485E17E80B80}" type="presOf" srcId="{41E509AB-C37A-4F08-8D93-31340D75DD56}" destId="{AA87953B-AC87-4892-A3A9-F9E8760405F5}" srcOrd="0" destOrd="0" presId="urn:microsoft.com/office/officeart/2005/8/layout/hList3"/>
    <dgm:cxn modelId="{80CCA834-CDA0-4FBA-8726-B178530C078E}" type="presOf" srcId="{8E6C6C32-5512-4BB6-BEDC-6202CB0AF6D8}" destId="{B7535119-A5F1-4A09-9FD9-E3A7BC5C81A8}" srcOrd="0" destOrd="0" presId="urn:microsoft.com/office/officeart/2005/8/layout/hList3"/>
    <dgm:cxn modelId="{CD673830-19D6-47E1-8791-E930BDF91A08}" srcId="{724F646D-0F4C-4A00-B166-5B8001F96150}" destId="{41E509AB-C37A-4F08-8D93-31340D75DD56}" srcOrd="0" destOrd="0" parTransId="{9B31DB0E-F7D1-4872-873D-51B6BAE9BCC3}" sibTransId="{FF80D309-C1A6-47A5-9146-01E7B82B273B}"/>
    <dgm:cxn modelId="{418BF5FD-3F33-4589-969E-DB87B1DE4780}" srcId="{41E509AB-C37A-4F08-8D93-31340D75DD56}" destId="{8E6C6C32-5512-4BB6-BEDC-6202CB0AF6D8}" srcOrd="0" destOrd="0" parTransId="{FADE2292-B3FD-4F80-817A-1C27AD540435}" sibTransId="{398684BA-4CFD-4FE1-94E1-2BB951202165}"/>
    <dgm:cxn modelId="{D5C02867-7AB7-4F83-B825-E0479ED65C7A}" type="presParOf" srcId="{225FE78F-8D23-4C88-AED4-149428371943}" destId="{AA87953B-AC87-4892-A3A9-F9E8760405F5}" srcOrd="0" destOrd="0" presId="urn:microsoft.com/office/officeart/2005/8/layout/hList3"/>
    <dgm:cxn modelId="{0ECDC32B-7715-4311-A2F7-91A1263B642D}" type="presParOf" srcId="{225FE78F-8D23-4C88-AED4-149428371943}" destId="{892EBB1B-99E6-429B-A608-5343AA4DBCC2}" srcOrd="1" destOrd="0" presId="urn:microsoft.com/office/officeart/2005/8/layout/hList3"/>
    <dgm:cxn modelId="{2D1D9897-9BC1-46B4-972D-8EA0EEA0B873}" type="presParOf" srcId="{892EBB1B-99E6-429B-A608-5343AA4DBCC2}" destId="{B7535119-A5F1-4A09-9FD9-E3A7BC5C81A8}" srcOrd="0" destOrd="0" presId="urn:microsoft.com/office/officeart/2005/8/layout/hList3"/>
    <dgm:cxn modelId="{76441C2E-346A-4940-AE39-CF38194B1547}" type="presParOf" srcId="{225FE78F-8D23-4C88-AED4-149428371943}" destId="{5D28DEC0-EC4C-48B5-8951-B6D7697F7C8F}"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0F1376-AABA-4B3E-AD25-A9205BF3EC9D}" type="doc">
      <dgm:prSet loTypeId="urn:microsoft.com/office/officeart/2005/8/layout/vList2" loCatId="list" qsTypeId="urn:microsoft.com/office/officeart/2005/8/quickstyle/3d5" qsCatId="3D" csTypeId="urn:microsoft.com/office/officeart/2005/8/colors/accent1_2" csCatId="accent1" phldr="1"/>
      <dgm:spPr/>
      <dgm:t>
        <a:bodyPr/>
        <a:lstStyle/>
        <a:p>
          <a:endParaRPr lang="en-US"/>
        </a:p>
      </dgm:t>
    </dgm:pt>
    <dgm:pt modelId="{A5A70DA3-2E4A-46BA-8575-5507F484414A}">
      <dgm:prSet/>
      <dgm:spPr/>
      <dgm:t>
        <a:bodyPr/>
        <a:lstStyle/>
        <a:p>
          <a:pPr algn="ctr" rtl="1"/>
          <a:r>
            <a:rPr lang="fa-IR" dirty="0" smtClean="0">
              <a:cs typeface="B Titr" pitchFamily="2" charset="-78"/>
            </a:rPr>
            <a:t>تجزیه و تحلیل بازار:</a:t>
          </a:r>
          <a:endParaRPr lang="en-US" dirty="0">
            <a:cs typeface="B Titr" pitchFamily="2" charset="-78"/>
          </a:endParaRPr>
        </a:p>
      </dgm:t>
    </dgm:pt>
    <dgm:pt modelId="{48260E57-D661-4BBC-B897-FD43274BE87F}" type="parTrans" cxnId="{76997D35-DA3C-4EB4-B794-F2FAD57A5B55}">
      <dgm:prSet/>
      <dgm:spPr/>
      <dgm:t>
        <a:bodyPr/>
        <a:lstStyle/>
        <a:p>
          <a:endParaRPr lang="en-US"/>
        </a:p>
      </dgm:t>
    </dgm:pt>
    <dgm:pt modelId="{7A15A04D-9D1E-4A7F-9347-EACD79719A6D}" type="sibTrans" cxnId="{76997D35-DA3C-4EB4-B794-F2FAD57A5B55}">
      <dgm:prSet/>
      <dgm:spPr/>
      <dgm:t>
        <a:bodyPr/>
        <a:lstStyle/>
        <a:p>
          <a:endParaRPr lang="en-US"/>
        </a:p>
      </dgm:t>
    </dgm:pt>
    <dgm:pt modelId="{FA8C3F40-D210-48C9-ADE3-28ED448250F2}">
      <dgm:prSet/>
      <dgm:spPr/>
      <dgm:t>
        <a:bodyPr/>
        <a:lstStyle/>
        <a:p>
          <a:pPr algn="justLow" rtl="1"/>
          <a:r>
            <a:rPr lang="fa-IR" dirty="0" smtClean="0">
              <a:cs typeface="B Zar" pitchFamily="2" charset="-78"/>
            </a:rPr>
            <a:t>به‌کارگیری</a:t>
          </a:r>
          <a:r>
            <a:rPr lang="en-US" dirty="0" smtClean="0"/>
            <a:t> </a:t>
          </a:r>
          <a:r>
            <a:rPr lang="fa-IR" dirty="0" smtClean="0">
              <a:cs typeface="B Zar" pitchFamily="2" charset="-78"/>
            </a:rPr>
            <a:t>مجموعه‌ای </a:t>
          </a:r>
          <a:r>
            <a:rPr lang="fa-IR" dirty="0" smtClean="0">
              <a:cs typeface="B Zar" pitchFamily="2" charset="-78"/>
            </a:rPr>
            <a:t>از ابزارهای تحلیلی کاربردی و رویه‌هایی است که اصول اساسی و دانش عمومی در زمینۀ املاک و مستغلات را به تصمیمات خاص سرمایه‌گذاری و تأمین مالی ارتباط می‌دهد. </a:t>
          </a:r>
          <a:endParaRPr lang="en-US" dirty="0" smtClean="0">
            <a:cs typeface="B Zar" pitchFamily="2" charset="-78"/>
          </a:endParaRPr>
        </a:p>
      </dgm:t>
    </dgm:pt>
    <dgm:pt modelId="{C9A286E8-54D7-4669-93AD-B62C5B00CD1B}" type="parTrans" cxnId="{878A6540-3E36-4C18-BD2C-92335D2F0DFC}">
      <dgm:prSet/>
      <dgm:spPr/>
      <dgm:t>
        <a:bodyPr/>
        <a:lstStyle/>
        <a:p>
          <a:endParaRPr lang="en-US"/>
        </a:p>
      </dgm:t>
    </dgm:pt>
    <dgm:pt modelId="{C439F8AE-CD2A-44ED-A8CF-DE4CCE701FAA}" type="sibTrans" cxnId="{878A6540-3E36-4C18-BD2C-92335D2F0DFC}">
      <dgm:prSet/>
      <dgm:spPr/>
      <dgm:t>
        <a:bodyPr/>
        <a:lstStyle/>
        <a:p>
          <a:endParaRPr lang="en-US"/>
        </a:p>
      </dgm:t>
    </dgm:pt>
    <dgm:pt modelId="{AF31DB63-730A-4171-9218-7655AA164D09}" type="pres">
      <dgm:prSet presAssocID="{430F1376-AABA-4B3E-AD25-A9205BF3EC9D}" presName="linear" presStyleCnt="0">
        <dgm:presLayoutVars>
          <dgm:animLvl val="lvl"/>
          <dgm:resizeHandles val="exact"/>
        </dgm:presLayoutVars>
      </dgm:prSet>
      <dgm:spPr/>
      <dgm:t>
        <a:bodyPr/>
        <a:lstStyle/>
        <a:p>
          <a:endParaRPr lang="en-US"/>
        </a:p>
      </dgm:t>
    </dgm:pt>
    <dgm:pt modelId="{F9430A84-81D8-493E-B8CB-0CD279D2B948}" type="pres">
      <dgm:prSet presAssocID="{A5A70DA3-2E4A-46BA-8575-5507F484414A}" presName="parentText" presStyleLbl="node1" presStyleIdx="0" presStyleCnt="1">
        <dgm:presLayoutVars>
          <dgm:chMax val="0"/>
          <dgm:bulletEnabled val="1"/>
        </dgm:presLayoutVars>
      </dgm:prSet>
      <dgm:spPr>
        <a:prstGeom prst="doubleWave">
          <a:avLst/>
        </a:prstGeom>
      </dgm:spPr>
      <dgm:t>
        <a:bodyPr/>
        <a:lstStyle/>
        <a:p>
          <a:endParaRPr lang="en-US"/>
        </a:p>
      </dgm:t>
    </dgm:pt>
    <dgm:pt modelId="{4A74197F-7BBF-4D3A-AFB2-FA53964836C3}" type="pres">
      <dgm:prSet presAssocID="{A5A70DA3-2E4A-46BA-8575-5507F484414A}" presName="childText" presStyleLbl="revTx" presStyleIdx="0" presStyleCnt="1">
        <dgm:presLayoutVars>
          <dgm:bulletEnabled val="1"/>
        </dgm:presLayoutVars>
      </dgm:prSet>
      <dgm:spPr>
        <a:prstGeom prst="flowChartPunchedTape">
          <a:avLst/>
        </a:prstGeom>
      </dgm:spPr>
      <dgm:t>
        <a:bodyPr/>
        <a:lstStyle/>
        <a:p>
          <a:endParaRPr lang="en-US"/>
        </a:p>
      </dgm:t>
    </dgm:pt>
  </dgm:ptLst>
  <dgm:cxnLst>
    <dgm:cxn modelId="{400C632A-6C58-4863-A8A4-46DF67B17680}" type="presOf" srcId="{FA8C3F40-D210-48C9-ADE3-28ED448250F2}" destId="{4A74197F-7BBF-4D3A-AFB2-FA53964836C3}" srcOrd="0" destOrd="0" presId="urn:microsoft.com/office/officeart/2005/8/layout/vList2"/>
    <dgm:cxn modelId="{3436F446-CCB2-458A-897F-08CF592EDE3A}" type="presOf" srcId="{A5A70DA3-2E4A-46BA-8575-5507F484414A}" destId="{F9430A84-81D8-493E-B8CB-0CD279D2B948}" srcOrd="0" destOrd="0" presId="urn:microsoft.com/office/officeart/2005/8/layout/vList2"/>
    <dgm:cxn modelId="{E3BFFA97-FBA2-4D36-B2D3-D52D69C3B52A}" type="presOf" srcId="{430F1376-AABA-4B3E-AD25-A9205BF3EC9D}" destId="{AF31DB63-730A-4171-9218-7655AA164D09}" srcOrd="0" destOrd="0" presId="urn:microsoft.com/office/officeart/2005/8/layout/vList2"/>
    <dgm:cxn modelId="{76997D35-DA3C-4EB4-B794-F2FAD57A5B55}" srcId="{430F1376-AABA-4B3E-AD25-A9205BF3EC9D}" destId="{A5A70DA3-2E4A-46BA-8575-5507F484414A}" srcOrd="0" destOrd="0" parTransId="{48260E57-D661-4BBC-B897-FD43274BE87F}" sibTransId="{7A15A04D-9D1E-4A7F-9347-EACD79719A6D}"/>
    <dgm:cxn modelId="{878A6540-3E36-4C18-BD2C-92335D2F0DFC}" srcId="{A5A70DA3-2E4A-46BA-8575-5507F484414A}" destId="{FA8C3F40-D210-48C9-ADE3-28ED448250F2}" srcOrd="0" destOrd="0" parTransId="{C9A286E8-54D7-4669-93AD-B62C5B00CD1B}" sibTransId="{C439F8AE-CD2A-44ED-A8CF-DE4CCE701FAA}"/>
    <dgm:cxn modelId="{309091C0-49F7-4A1C-A5EA-09AA9CB6D21B}" type="presParOf" srcId="{AF31DB63-730A-4171-9218-7655AA164D09}" destId="{F9430A84-81D8-493E-B8CB-0CD279D2B948}" srcOrd="0" destOrd="0" presId="urn:microsoft.com/office/officeart/2005/8/layout/vList2"/>
    <dgm:cxn modelId="{09A5F7B2-A3A0-4C60-9554-E7A7F1A3EFFE}" type="presParOf" srcId="{AF31DB63-730A-4171-9218-7655AA164D09}" destId="{4A74197F-7BBF-4D3A-AFB2-FA53964836C3}"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31F5D5-B24A-444A-9608-72DAD31313CA}"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FE05F0E9-BE4B-4FC9-99D1-CF7020B5AC2E}">
      <dgm:prSet/>
      <dgm:spPr/>
      <dgm:t>
        <a:bodyPr/>
        <a:lstStyle/>
        <a:p>
          <a:pPr algn="justLow" rtl="1"/>
          <a:r>
            <a:rPr lang="fa-IR" dirty="0" smtClean="0">
              <a:cs typeface="B Zar" pitchFamily="2" charset="-78"/>
            </a:rPr>
            <a:t>بازار مصرف املاک و مستغلات بر اساس نوع ملک و محدودۀ جغرافیایی تفکیک می‌شود.</a:t>
          </a:r>
          <a:endParaRPr lang="en-US" dirty="0">
            <a:cs typeface="B Zar" pitchFamily="2" charset="-78"/>
          </a:endParaRPr>
        </a:p>
      </dgm:t>
    </dgm:pt>
    <dgm:pt modelId="{A02B6346-A2E4-4714-AFB5-1F808A0771C6}" type="parTrans" cxnId="{1064DD00-074E-4038-BD5A-9EC8E54BAEE6}">
      <dgm:prSet/>
      <dgm:spPr/>
      <dgm:t>
        <a:bodyPr/>
        <a:lstStyle/>
        <a:p>
          <a:pPr algn="justLow"/>
          <a:endParaRPr lang="en-US">
            <a:cs typeface="B Zar" pitchFamily="2" charset="-78"/>
          </a:endParaRPr>
        </a:p>
      </dgm:t>
    </dgm:pt>
    <dgm:pt modelId="{76578DD4-9800-42C7-B273-741819855907}" type="sibTrans" cxnId="{1064DD00-074E-4038-BD5A-9EC8E54BAEE6}">
      <dgm:prSet/>
      <dgm:spPr/>
      <dgm:t>
        <a:bodyPr/>
        <a:lstStyle/>
        <a:p>
          <a:pPr algn="justLow"/>
          <a:endParaRPr lang="en-US">
            <a:cs typeface="B Zar" pitchFamily="2" charset="-78"/>
          </a:endParaRPr>
        </a:p>
      </dgm:t>
    </dgm:pt>
    <dgm:pt modelId="{38FBE276-4159-4452-A65E-7ACE34905B36}">
      <dgm:prSet/>
      <dgm:spPr/>
      <dgm:t>
        <a:bodyPr/>
        <a:lstStyle/>
        <a:p>
          <a:pPr algn="justLow" rtl="1"/>
          <a:r>
            <a:rPr lang="fa-IR" dirty="0" smtClean="0">
              <a:cs typeface="B Zar" pitchFamily="2" charset="-78"/>
            </a:rPr>
            <a:t>بر این اساس تجزیه و تحلیل بازار املاک و مستغلات محدود به نوع ملک خاص و محدودۀ جغرافیایی معین است.</a:t>
          </a:r>
          <a:endParaRPr lang="en-US" dirty="0">
            <a:cs typeface="B Zar" pitchFamily="2" charset="-78"/>
          </a:endParaRPr>
        </a:p>
      </dgm:t>
    </dgm:pt>
    <dgm:pt modelId="{67A90AFC-CCF6-4C89-80A0-0F6C2FD51B21}" type="parTrans" cxnId="{1DE44F86-C74F-421E-B5E9-5519E0083921}">
      <dgm:prSet/>
      <dgm:spPr/>
      <dgm:t>
        <a:bodyPr/>
        <a:lstStyle/>
        <a:p>
          <a:pPr algn="justLow"/>
          <a:endParaRPr lang="en-US">
            <a:cs typeface="B Zar" pitchFamily="2" charset="-78"/>
          </a:endParaRPr>
        </a:p>
      </dgm:t>
    </dgm:pt>
    <dgm:pt modelId="{45758F2A-798A-4796-ADAF-F6736510DA0A}" type="sibTrans" cxnId="{1DE44F86-C74F-421E-B5E9-5519E0083921}">
      <dgm:prSet/>
      <dgm:spPr/>
      <dgm:t>
        <a:bodyPr/>
        <a:lstStyle/>
        <a:p>
          <a:pPr algn="justLow"/>
          <a:endParaRPr lang="en-US">
            <a:cs typeface="B Zar" pitchFamily="2" charset="-78"/>
          </a:endParaRPr>
        </a:p>
      </dgm:t>
    </dgm:pt>
    <dgm:pt modelId="{4A20202A-45ED-4855-90D2-272A8D258AF6}" type="pres">
      <dgm:prSet presAssocID="{5C31F5D5-B24A-444A-9608-72DAD31313CA}" presName="linearFlow" presStyleCnt="0">
        <dgm:presLayoutVars>
          <dgm:dir/>
          <dgm:animLvl val="lvl"/>
          <dgm:resizeHandles val="exact"/>
        </dgm:presLayoutVars>
      </dgm:prSet>
      <dgm:spPr/>
      <dgm:t>
        <a:bodyPr/>
        <a:lstStyle/>
        <a:p>
          <a:endParaRPr lang="en-US"/>
        </a:p>
      </dgm:t>
    </dgm:pt>
    <dgm:pt modelId="{9BD47D03-7E7B-4A5D-B2ED-E1B9CC45E728}" type="pres">
      <dgm:prSet presAssocID="{FE05F0E9-BE4B-4FC9-99D1-CF7020B5AC2E}" presName="composite" presStyleCnt="0"/>
      <dgm:spPr/>
      <dgm:t>
        <a:bodyPr/>
        <a:lstStyle/>
        <a:p>
          <a:endParaRPr lang="en-US"/>
        </a:p>
      </dgm:t>
    </dgm:pt>
    <dgm:pt modelId="{9CEA0365-D076-4A54-8315-9634DAD7A5C0}" type="pres">
      <dgm:prSet presAssocID="{FE05F0E9-BE4B-4FC9-99D1-CF7020B5AC2E}" presName="parTx" presStyleLbl="node1" presStyleIdx="0" presStyleCnt="1">
        <dgm:presLayoutVars>
          <dgm:chMax val="0"/>
          <dgm:chPref val="0"/>
          <dgm:bulletEnabled val="1"/>
        </dgm:presLayoutVars>
      </dgm:prSet>
      <dgm:spPr/>
      <dgm:t>
        <a:bodyPr/>
        <a:lstStyle/>
        <a:p>
          <a:endParaRPr lang="en-US"/>
        </a:p>
      </dgm:t>
    </dgm:pt>
    <dgm:pt modelId="{0270367C-88C9-4366-9DCD-2F884D3FDD74}" type="pres">
      <dgm:prSet presAssocID="{FE05F0E9-BE4B-4FC9-99D1-CF7020B5AC2E}" presName="parSh" presStyleLbl="node1" presStyleIdx="0" presStyleCnt="1"/>
      <dgm:spPr/>
      <dgm:t>
        <a:bodyPr/>
        <a:lstStyle/>
        <a:p>
          <a:endParaRPr lang="en-US"/>
        </a:p>
      </dgm:t>
    </dgm:pt>
    <dgm:pt modelId="{3E93CEC3-B109-4D02-9769-5AD1A1F2386C}" type="pres">
      <dgm:prSet presAssocID="{FE05F0E9-BE4B-4FC9-99D1-CF7020B5AC2E}" presName="desTx" presStyleLbl="fgAcc1" presStyleIdx="0" presStyleCnt="1">
        <dgm:presLayoutVars>
          <dgm:bulletEnabled val="1"/>
        </dgm:presLayoutVars>
      </dgm:prSet>
      <dgm:spPr/>
      <dgm:t>
        <a:bodyPr/>
        <a:lstStyle/>
        <a:p>
          <a:endParaRPr lang="en-US"/>
        </a:p>
      </dgm:t>
    </dgm:pt>
  </dgm:ptLst>
  <dgm:cxnLst>
    <dgm:cxn modelId="{CF618739-C9CB-4052-978E-B43217C57B97}" type="presOf" srcId="{38FBE276-4159-4452-A65E-7ACE34905B36}" destId="{3E93CEC3-B109-4D02-9769-5AD1A1F2386C}" srcOrd="0" destOrd="0" presId="urn:microsoft.com/office/officeart/2005/8/layout/process3"/>
    <dgm:cxn modelId="{14BD0B4E-2293-4789-9358-F8A263CF35AB}" type="presOf" srcId="{FE05F0E9-BE4B-4FC9-99D1-CF7020B5AC2E}" destId="{0270367C-88C9-4366-9DCD-2F884D3FDD74}" srcOrd="1" destOrd="0" presId="urn:microsoft.com/office/officeart/2005/8/layout/process3"/>
    <dgm:cxn modelId="{893EE12C-B845-4A61-A418-60047B0D4358}" type="presOf" srcId="{FE05F0E9-BE4B-4FC9-99D1-CF7020B5AC2E}" destId="{9CEA0365-D076-4A54-8315-9634DAD7A5C0}" srcOrd="0" destOrd="0" presId="urn:microsoft.com/office/officeart/2005/8/layout/process3"/>
    <dgm:cxn modelId="{1DE44F86-C74F-421E-B5E9-5519E0083921}" srcId="{FE05F0E9-BE4B-4FC9-99D1-CF7020B5AC2E}" destId="{38FBE276-4159-4452-A65E-7ACE34905B36}" srcOrd="0" destOrd="0" parTransId="{67A90AFC-CCF6-4C89-80A0-0F6C2FD51B21}" sibTransId="{45758F2A-798A-4796-ADAF-F6736510DA0A}"/>
    <dgm:cxn modelId="{1064DD00-074E-4038-BD5A-9EC8E54BAEE6}" srcId="{5C31F5D5-B24A-444A-9608-72DAD31313CA}" destId="{FE05F0E9-BE4B-4FC9-99D1-CF7020B5AC2E}" srcOrd="0" destOrd="0" parTransId="{A02B6346-A2E4-4714-AFB5-1F808A0771C6}" sibTransId="{76578DD4-9800-42C7-B273-741819855907}"/>
    <dgm:cxn modelId="{8074D1A2-F9B8-44B1-9AAF-F998F24A8665}" type="presOf" srcId="{5C31F5D5-B24A-444A-9608-72DAD31313CA}" destId="{4A20202A-45ED-4855-90D2-272A8D258AF6}" srcOrd="0" destOrd="0" presId="urn:microsoft.com/office/officeart/2005/8/layout/process3"/>
    <dgm:cxn modelId="{BF5B65AB-71B6-410E-B853-7F9AD4AB25E7}" type="presParOf" srcId="{4A20202A-45ED-4855-90D2-272A8D258AF6}" destId="{9BD47D03-7E7B-4A5D-B2ED-E1B9CC45E728}" srcOrd="0" destOrd="0" presId="urn:microsoft.com/office/officeart/2005/8/layout/process3"/>
    <dgm:cxn modelId="{798EF250-2825-419A-B883-4A99A9D948D9}" type="presParOf" srcId="{9BD47D03-7E7B-4A5D-B2ED-E1B9CC45E728}" destId="{9CEA0365-D076-4A54-8315-9634DAD7A5C0}" srcOrd="0" destOrd="0" presId="urn:microsoft.com/office/officeart/2005/8/layout/process3"/>
    <dgm:cxn modelId="{0DFD56C2-1AB9-4EED-B81F-3C6649BDCC65}" type="presParOf" srcId="{9BD47D03-7E7B-4A5D-B2ED-E1B9CC45E728}" destId="{0270367C-88C9-4366-9DCD-2F884D3FDD74}" srcOrd="1" destOrd="0" presId="urn:microsoft.com/office/officeart/2005/8/layout/process3"/>
    <dgm:cxn modelId="{FB7FAA83-C8AA-47E3-97D3-3C7D0B3C0986}" type="presParOf" srcId="{9BD47D03-7E7B-4A5D-B2ED-E1B9CC45E728}" destId="{3E93CEC3-B109-4D02-9769-5AD1A1F2386C}"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A055B54-8FA5-4E72-A414-989B72EC4AE9}" type="doc">
      <dgm:prSet loTypeId="urn:microsoft.com/office/officeart/2005/8/layout/vList5" loCatId="list" qsTypeId="urn:microsoft.com/office/officeart/2005/8/quickstyle/simple5" qsCatId="simple" csTypeId="urn:microsoft.com/office/officeart/2005/8/colors/colorful1" csCatId="colorful" phldr="1"/>
      <dgm:spPr/>
      <dgm:t>
        <a:bodyPr/>
        <a:lstStyle/>
        <a:p>
          <a:endParaRPr lang="en-US"/>
        </a:p>
      </dgm:t>
    </dgm:pt>
    <dgm:pt modelId="{AC9332AF-676E-4AEA-A728-76F911CE94A1}">
      <dgm:prSet/>
      <dgm:spPr/>
      <dgm:t>
        <a:bodyPr/>
        <a:lstStyle/>
        <a:p>
          <a:pPr rtl="1"/>
          <a:r>
            <a:rPr lang="fa-IR" dirty="0" smtClean="0"/>
            <a:t>مسکونی</a:t>
          </a:r>
          <a:endParaRPr lang="en-US" dirty="0"/>
        </a:p>
      </dgm:t>
    </dgm:pt>
    <dgm:pt modelId="{DCF79890-63B5-4050-A3F3-1149C076369F}" type="parTrans" cxnId="{F2019731-61BC-4CB1-A4BF-CDCF42F78941}">
      <dgm:prSet/>
      <dgm:spPr/>
      <dgm:t>
        <a:bodyPr/>
        <a:lstStyle/>
        <a:p>
          <a:endParaRPr lang="en-US"/>
        </a:p>
      </dgm:t>
    </dgm:pt>
    <dgm:pt modelId="{74127498-D8D5-4593-9BD2-A1420E5C4C2C}" type="sibTrans" cxnId="{F2019731-61BC-4CB1-A4BF-CDCF42F78941}">
      <dgm:prSet/>
      <dgm:spPr/>
      <dgm:t>
        <a:bodyPr/>
        <a:lstStyle/>
        <a:p>
          <a:endParaRPr lang="en-US"/>
        </a:p>
      </dgm:t>
    </dgm:pt>
    <dgm:pt modelId="{61CB72DD-20D2-49A7-AF2F-4CE7E0129318}">
      <dgm:prSet/>
      <dgm:spPr/>
      <dgm:t>
        <a:bodyPr/>
        <a:lstStyle/>
        <a:p>
          <a:pPr rtl="1"/>
          <a:r>
            <a:rPr lang="fa-IR" dirty="0" smtClean="0"/>
            <a:t>ویلایی، آپارتمانی و ...</a:t>
          </a:r>
          <a:endParaRPr lang="en-US" dirty="0"/>
        </a:p>
      </dgm:t>
    </dgm:pt>
    <dgm:pt modelId="{610F0336-F0AB-4EAF-A990-7A09AFBC64A2}" type="parTrans" cxnId="{4C8BEC8B-7AC2-4F81-9DE9-C776DEC0F514}">
      <dgm:prSet/>
      <dgm:spPr/>
      <dgm:t>
        <a:bodyPr/>
        <a:lstStyle/>
        <a:p>
          <a:endParaRPr lang="en-US"/>
        </a:p>
      </dgm:t>
    </dgm:pt>
    <dgm:pt modelId="{09143149-CF1B-4B48-B537-5F398F70CF3D}" type="sibTrans" cxnId="{4C8BEC8B-7AC2-4F81-9DE9-C776DEC0F514}">
      <dgm:prSet/>
      <dgm:spPr/>
      <dgm:t>
        <a:bodyPr/>
        <a:lstStyle/>
        <a:p>
          <a:endParaRPr lang="en-US"/>
        </a:p>
      </dgm:t>
    </dgm:pt>
    <dgm:pt modelId="{25989E6D-44AE-461B-B6EB-A3636CE581B1}">
      <dgm:prSet/>
      <dgm:spPr/>
      <dgm:t>
        <a:bodyPr/>
        <a:lstStyle/>
        <a:p>
          <a:pPr rtl="1"/>
          <a:r>
            <a:rPr lang="fa-IR" dirty="0" smtClean="0"/>
            <a:t>تجاری</a:t>
          </a:r>
          <a:endParaRPr lang="en-US" dirty="0"/>
        </a:p>
      </dgm:t>
    </dgm:pt>
    <dgm:pt modelId="{58F6E8AC-1E12-430A-AB7F-6B28FA26D7DE}" type="parTrans" cxnId="{5EFF78A8-ABA9-46FC-B75C-97035B034B49}">
      <dgm:prSet/>
      <dgm:spPr/>
      <dgm:t>
        <a:bodyPr/>
        <a:lstStyle/>
        <a:p>
          <a:endParaRPr lang="en-US"/>
        </a:p>
      </dgm:t>
    </dgm:pt>
    <dgm:pt modelId="{5B3999CA-8C45-42CA-9B61-344654A03378}" type="sibTrans" cxnId="{5EFF78A8-ABA9-46FC-B75C-97035B034B49}">
      <dgm:prSet/>
      <dgm:spPr/>
      <dgm:t>
        <a:bodyPr/>
        <a:lstStyle/>
        <a:p>
          <a:endParaRPr lang="en-US"/>
        </a:p>
      </dgm:t>
    </dgm:pt>
    <dgm:pt modelId="{355079B7-979C-480A-83B8-D5DA0FB746AF}">
      <dgm:prSet/>
      <dgm:spPr/>
      <dgm:t>
        <a:bodyPr/>
        <a:lstStyle/>
        <a:p>
          <a:pPr rtl="1"/>
          <a:r>
            <a:rPr lang="fa-IR" dirty="0" smtClean="0"/>
            <a:t>دفتر اداری، مغازه، سالن تأتر، هتل و ...</a:t>
          </a:r>
          <a:endParaRPr lang="en-US" dirty="0"/>
        </a:p>
      </dgm:t>
    </dgm:pt>
    <dgm:pt modelId="{767F9ECC-E5EB-4858-BE4C-BE3A58619349}" type="parTrans" cxnId="{58E85064-0147-489B-B4F3-BA5D38F9F86C}">
      <dgm:prSet/>
      <dgm:spPr/>
      <dgm:t>
        <a:bodyPr/>
        <a:lstStyle/>
        <a:p>
          <a:endParaRPr lang="en-US"/>
        </a:p>
      </dgm:t>
    </dgm:pt>
    <dgm:pt modelId="{35098F26-3866-491D-8F20-2EC29D124246}" type="sibTrans" cxnId="{58E85064-0147-489B-B4F3-BA5D38F9F86C}">
      <dgm:prSet/>
      <dgm:spPr/>
      <dgm:t>
        <a:bodyPr/>
        <a:lstStyle/>
        <a:p>
          <a:endParaRPr lang="en-US"/>
        </a:p>
      </dgm:t>
    </dgm:pt>
    <dgm:pt modelId="{08E8F9C6-82CD-448B-B3BE-3D062602CBDE}">
      <dgm:prSet/>
      <dgm:spPr/>
      <dgm:t>
        <a:bodyPr/>
        <a:lstStyle/>
        <a:p>
          <a:pPr rtl="1"/>
          <a:r>
            <a:rPr lang="fa-IR" dirty="0" smtClean="0"/>
            <a:t>صنعتی</a:t>
          </a:r>
          <a:endParaRPr lang="en-US" dirty="0"/>
        </a:p>
      </dgm:t>
    </dgm:pt>
    <dgm:pt modelId="{C3AD4A82-BC9D-47BF-90C2-6C9B956FE2AA}" type="parTrans" cxnId="{713EBCFA-E77C-46AE-B05E-2870B87A99F3}">
      <dgm:prSet/>
      <dgm:spPr/>
      <dgm:t>
        <a:bodyPr/>
        <a:lstStyle/>
        <a:p>
          <a:endParaRPr lang="en-US"/>
        </a:p>
      </dgm:t>
    </dgm:pt>
    <dgm:pt modelId="{5CAFE888-F336-4CF3-B451-B9C748DADED7}" type="sibTrans" cxnId="{713EBCFA-E77C-46AE-B05E-2870B87A99F3}">
      <dgm:prSet/>
      <dgm:spPr/>
      <dgm:t>
        <a:bodyPr/>
        <a:lstStyle/>
        <a:p>
          <a:endParaRPr lang="en-US"/>
        </a:p>
      </dgm:t>
    </dgm:pt>
    <dgm:pt modelId="{F958A21A-C352-40C0-AD73-87C2B8319CC0}">
      <dgm:prSet/>
      <dgm:spPr/>
      <dgm:t>
        <a:bodyPr/>
        <a:lstStyle/>
        <a:p>
          <a:pPr rtl="1"/>
          <a:r>
            <a:rPr lang="fa-IR" dirty="0" smtClean="0"/>
            <a:t>کارگاه، کارخانه، سوله  و ...</a:t>
          </a:r>
          <a:endParaRPr lang="en-US" dirty="0"/>
        </a:p>
      </dgm:t>
    </dgm:pt>
    <dgm:pt modelId="{DC5A9AA2-5543-4BC6-9DEC-F5F9808A8C52}" type="parTrans" cxnId="{1E617FBF-C42E-41B5-BA02-E5311B69B22F}">
      <dgm:prSet/>
      <dgm:spPr/>
      <dgm:t>
        <a:bodyPr/>
        <a:lstStyle/>
        <a:p>
          <a:endParaRPr lang="en-US"/>
        </a:p>
      </dgm:t>
    </dgm:pt>
    <dgm:pt modelId="{696CEF08-E46F-4AC5-AE9F-2A9A2566A903}" type="sibTrans" cxnId="{1E617FBF-C42E-41B5-BA02-E5311B69B22F}">
      <dgm:prSet/>
      <dgm:spPr/>
      <dgm:t>
        <a:bodyPr/>
        <a:lstStyle/>
        <a:p>
          <a:endParaRPr lang="en-US"/>
        </a:p>
      </dgm:t>
    </dgm:pt>
    <dgm:pt modelId="{FD700319-D139-4DC8-ACF5-E98166C5AC5F}">
      <dgm:prSet/>
      <dgm:spPr/>
      <dgm:t>
        <a:bodyPr/>
        <a:lstStyle/>
        <a:p>
          <a:pPr rtl="1"/>
          <a:r>
            <a:rPr lang="fa-IR" dirty="0" smtClean="0"/>
            <a:t>کشاورزی</a:t>
          </a:r>
          <a:endParaRPr lang="en-US" dirty="0"/>
        </a:p>
      </dgm:t>
    </dgm:pt>
    <dgm:pt modelId="{F3134756-E172-4C24-8878-661919C859F8}" type="parTrans" cxnId="{B5BE9588-169B-4655-80AA-CC81729C162E}">
      <dgm:prSet/>
      <dgm:spPr/>
      <dgm:t>
        <a:bodyPr/>
        <a:lstStyle/>
        <a:p>
          <a:endParaRPr lang="en-US"/>
        </a:p>
      </dgm:t>
    </dgm:pt>
    <dgm:pt modelId="{D5C4F718-7DCD-44BC-967E-55B71C6CCF55}" type="sibTrans" cxnId="{B5BE9588-169B-4655-80AA-CC81729C162E}">
      <dgm:prSet/>
      <dgm:spPr/>
      <dgm:t>
        <a:bodyPr/>
        <a:lstStyle/>
        <a:p>
          <a:endParaRPr lang="en-US"/>
        </a:p>
      </dgm:t>
    </dgm:pt>
    <dgm:pt modelId="{245B3147-BB72-43D2-91EB-8B58F9533D33}">
      <dgm:prSet/>
      <dgm:spPr/>
      <dgm:t>
        <a:bodyPr/>
        <a:lstStyle/>
        <a:p>
          <a:pPr rtl="1"/>
          <a:r>
            <a:rPr lang="fa-IR" dirty="0" smtClean="0"/>
            <a:t>باغ، مرتع، زمین زراعی و ...</a:t>
          </a:r>
          <a:endParaRPr lang="en-US" dirty="0"/>
        </a:p>
      </dgm:t>
    </dgm:pt>
    <dgm:pt modelId="{BDFE78B7-C709-4EF1-B3D6-1C587A268089}" type="parTrans" cxnId="{BB8765BE-E966-4F30-AC97-A471CBFF2344}">
      <dgm:prSet/>
      <dgm:spPr/>
      <dgm:t>
        <a:bodyPr/>
        <a:lstStyle/>
        <a:p>
          <a:endParaRPr lang="en-US"/>
        </a:p>
      </dgm:t>
    </dgm:pt>
    <dgm:pt modelId="{EB8727EE-19DC-47A6-8EF1-EBA4FBAE0839}" type="sibTrans" cxnId="{BB8765BE-E966-4F30-AC97-A471CBFF2344}">
      <dgm:prSet/>
      <dgm:spPr/>
      <dgm:t>
        <a:bodyPr/>
        <a:lstStyle/>
        <a:p>
          <a:endParaRPr lang="en-US"/>
        </a:p>
      </dgm:t>
    </dgm:pt>
    <dgm:pt modelId="{B0944047-6381-4CE8-9ACA-AF73B208913D}">
      <dgm:prSet/>
      <dgm:spPr/>
      <dgm:t>
        <a:bodyPr/>
        <a:lstStyle/>
        <a:p>
          <a:pPr rtl="1"/>
          <a:r>
            <a:rPr lang="fa-IR" dirty="0" smtClean="0"/>
            <a:t>سایر</a:t>
          </a:r>
          <a:endParaRPr lang="en-US" dirty="0"/>
        </a:p>
      </dgm:t>
    </dgm:pt>
    <dgm:pt modelId="{30C5A111-F54E-4141-BAF7-C559FAD42406}" type="parTrans" cxnId="{19B7202C-BA11-4515-B530-31A45E921049}">
      <dgm:prSet/>
      <dgm:spPr/>
      <dgm:t>
        <a:bodyPr/>
        <a:lstStyle/>
        <a:p>
          <a:endParaRPr lang="en-US"/>
        </a:p>
      </dgm:t>
    </dgm:pt>
    <dgm:pt modelId="{DA82A60C-CB3E-4D80-B724-8FF4AF236D46}" type="sibTrans" cxnId="{19B7202C-BA11-4515-B530-31A45E921049}">
      <dgm:prSet/>
      <dgm:spPr/>
      <dgm:t>
        <a:bodyPr/>
        <a:lstStyle/>
        <a:p>
          <a:endParaRPr lang="en-US"/>
        </a:p>
      </dgm:t>
    </dgm:pt>
    <dgm:pt modelId="{E055A450-D7E6-45D3-860F-1D2725FE41BF}">
      <dgm:prSet/>
      <dgm:spPr/>
      <dgm:t>
        <a:bodyPr/>
        <a:lstStyle/>
        <a:p>
          <a:pPr rtl="1"/>
          <a:r>
            <a:rPr lang="fa-IR" dirty="0" smtClean="0"/>
            <a:t>اوقات فراغت، کلیسا، پارک و ...</a:t>
          </a:r>
          <a:endParaRPr lang="en-US" dirty="0"/>
        </a:p>
      </dgm:t>
    </dgm:pt>
    <dgm:pt modelId="{3FD1F576-EDC4-4A63-A88D-77E559E529A5}" type="parTrans" cxnId="{9B935F41-AEE6-4619-AA4C-6FF76CADA36B}">
      <dgm:prSet/>
      <dgm:spPr/>
      <dgm:t>
        <a:bodyPr/>
        <a:lstStyle/>
        <a:p>
          <a:endParaRPr lang="en-US"/>
        </a:p>
      </dgm:t>
    </dgm:pt>
    <dgm:pt modelId="{9DA0BD5C-BB70-4F21-8B56-7DA6F801ACE4}" type="sibTrans" cxnId="{9B935F41-AEE6-4619-AA4C-6FF76CADA36B}">
      <dgm:prSet/>
      <dgm:spPr/>
      <dgm:t>
        <a:bodyPr/>
        <a:lstStyle/>
        <a:p>
          <a:endParaRPr lang="en-US"/>
        </a:p>
      </dgm:t>
    </dgm:pt>
    <dgm:pt modelId="{B54C63B2-2606-4371-AD25-9E4CBA6EB8B3}" type="pres">
      <dgm:prSet presAssocID="{4A055B54-8FA5-4E72-A414-989B72EC4AE9}" presName="Name0" presStyleCnt="0">
        <dgm:presLayoutVars>
          <dgm:dir/>
          <dgm:animLvl val="lvl"/>
          <dgm:resizeHandles val="exact"/>
        </dgm:presLayoutVars>
      </dgm:prSet>
      <dgm:spPr/>
      <dgm:t>
        <a:bodyPr/>
        <a:lstStyle/>
        <a:p>
          <a:endParaRPr lang="en-US"/>
        </a:p>
      </dgm:t>
    </dgm:pt>
    <dgm:pt modelId="{41CF036C-BC8A-4AF5-8156-B79A41992E66}" type="pres">
      <dgm:prSet presAssocID="{AC9332AF-676E-4AEA-A728-76F911CE94A1}" presName="linNode" presStyleCnt="0"/>
      <dgm:spPr/>
    </dgm:pt>
    <dgm:pt modelId="{430E702D-6857-48C5-983A-10203A07ABAA}" type="pres">
      <dgm:prSet presAssocID="{AC9332AF-676E-4AEA-A728-76F911CE94A1}" presName="parentText" presStyleLbl="node1" presStyleIdx="0" presStyleCnt="5">
        <dgm:presLayoutVars>
          <dgm:chMax val="1"/>
          <dgm:bulletEnabled val="1"/>
        </dgm:presLayoutVars>
      </dgm:prSet>
      <dgm:spPr/>
      <dgm:t>
        <a:bodyPr/>
        <a:lstStyle/>
        <a:p>
          <a:endParaRPr lang="en-US"/>
        </a:p>
      </dgm:t>
    </dgm:pt>
    <dgm:pt modelId="{135790A0-7869-4D4B-9F7B-4E1FDA53AF4F}" type="pres">
      <dgm:prSet presAssocID="{AC9332AF-676E-4AEA-A728-76F911CE94A1}" presName="descendantText" presStyleLbl="alignAccFollowNode1" presStyleIdx="0" presStyleCnt="5">
        <dgm:presLayoutVars>
          <dgm:bulletEnabled val="1"/>
        </dgm:presLayoutVars>
      </dgm:prSet>
      <dgm:spPr/>
      <dgm:t>
        <a:bodyPr/>
        <a:lstStyle/>
        <a:p>
          <a:endParaRPr lang="en-US"/>
        </a:p>
      </dgm:t>
    </dgm:pt>
    <dgm:pt modelId="{58C6749F-BEE4-4B7C-8524-C4A3B7FD8F09}" type="pres">
      <dgm:prSet presAssocID="{74127498-D8D5-4593-9BD2-A1420E5C4C2C}" presName="sp" presStyleCnt="0"/>
      <dgm:spPr/>
    </dgm:pt>
    <dgm:pt modelId="{BA5EF09C-F21A-493F-B9DF-D4F149A0E67E}" type="pres">
      <dgm:prSet presAssocID="{25989E6D-44AE-461B-B6EB-A3636CE581B1}" presName="linNode" presStyleCnt="0"/>
      <dgm:spPr/>
    </dgm:pt>
    <dgm:pt modelId="{CF3126E6-0387-455B-AC25-88FAD98B4F16}" type="pres">
      <dgm:prSet presAssocID="{25989E6D-44AE-461B-B6EB-A3636CE581B1}" presName="parentText" presStyleLbl="node1" presStyleIdx="1" presStyleCnt="5">
        <dgm:presLayoutVars>
          <dgm:chMax val="1"/>
          <dgm:bulletEnabled val="1"/>
        </dgm:presLayoutVars>
      </dgm:prSet>
      <dgm:spPr/>
      <dgm:t>
        <a:bodyPr/>
        <a:lstStyle/>
        <a:p>
          <a:endParaRPr lang="en-US"/>
        </a:p>
      </dgm:t>
    </dgm:pt>
    <dgm:pt modelId="{69C59CAB-05F7-4636-8153-1B538D07A9D8}" type="pres">
      <dgm:prSet presAssocID="{25989E6D-44AE-461B-B6EB-A3636CE581B1}" presName="descendantText" presStyleLbl="alignAccFollowNode1" presStyleIdx="1" presStyleCnt="5">
        <dgm:presLayoutVars>
          <dgm:bulletEnabled val="1"/>
        </dgm:presLayoutVars>
      </dgm:prSet>
      <dgm:spPr/>
      <dgm:t>
        <a:bodyPr/>
        <a:lstStyle/>
        <a:p>
          <a:endParaRPr lang="en-US"/>
        </a:p>
      </dgm:t>
    </dgm:pt>
    <dgm:pt modelId="{C9DAF773-B473-47E3-85C4-233D85802701}" type="pres">
      <dgm:prSet presAssocID="{5B3999CA-8C45-42CA-9B61-344654A03378}" presName="sp" presStyleCnt="0"/>
      <dgm:spPr/>
    </dgm:pt>
    <dgm:pt modelId="{50E71343-B333-4E77-84A0-22D9C263F5B9}" type="pres">
      <dgm:prSet presAssocID="{08E8F9C6-82CD-448B-B3BE-3D062602CBDE}" presName="linNode" presStyleCnt="0"/>
      <dgm:spPr/>
    </dgm:pt>
    <dgm:pt modelId="{62C79FC8-3C4B-4414-97E9-EEE2ED1C23C6}" type="pres">
      <dgm:prSet presAssocID="{08E8F9C6-82CD-448B-B3BE-3D062602CBDE}" presName="parentText" presStyleLbl="node1" presStyleIdx="2" presStyleCnt="5">
        <dgm:presLayoutVars>
          <dgm:chMax val="1"/>
          <dgm:bulletEnabled val="1"/>
        </dgm:presLayoutVars>
      </dgm:prSet>
      <dgm:spPr/>
      <dgm:t>
        <a:bodyPr/>
        <a:lstStyle/>
        <a:p>
          <a:endParaRPr lang="en-US"/>
        </a:p>
      </dgm:t>
    </dgm:pt>
    <dgm:pt modelId="{24E5FC38-BFD9-4A3C-9D7A-5CF8696C4748}" type="pres">
      <dgm:prSet presAssocID="{08E8F9C6-82CD-448B-B3BE-3D062602CBDE}" presName="descendantText" presStyleLbl="alignAccFollowNode1" presStyleIdx="2" presStyleCnt="5">
        <dgm:presLayoutVars>
          <dgm:bulletEnabled val="1"/>
        </dgm:presLayoutVars>
      </dgm:prSet>
      <dgm:spPr/>
      <dgm:t>
        <a:bodyPr/>
        <a:lstStyle/>
        <a:p>
          <a:endParaRPr lang="en-US"/>
        </a:p>
      </dgm:t>
    </dgm:pt>
    <dgm:pt modelId="{A5985FC5-8D1D-49F9-95B6-61C86F27EA53}" type="pres">
      <dgm:prSet presAssocID="{5CAFE888-F336-4CF3-B451-B9C748DADED7}" presName="sp" presStyleCnt="0"/>
      <dgm:spPr/>
    </dgm:pt>
    <dgm:pt modelId="{50E48B8E-0592-4BF2-A6B1-661463A38EB7}" type="pres">
      <dgm:prSet presAssocID="{FD700319-D139-4DC8-ACF5-E98166C5AC5F}" presName="linNode" presStyleCnt="0"/>
      <dgm:spPr/>
    </dgm:pt>
    <dgm:pt modelId="{5FA5C61E-8CD6-4359-9600-9F035470949E}" type="pres">
      <dgm:prSet presAssocID="{FD700319-D139-4DC8-ACF5-E98166C5AC5F}" presName="parentText" presStyleLbl="node1" presStyleIdx="3" presStyleCnt="5">
        <dgm:presLayoutVars>
          <dgm:chMax val="1"/>
          <dgm:bulletEnabled val="1"/>
        </dgm:presLayoutVars>
      </dgm:prSet>
      <dgm:spPr/>
      <dgm:t>
        <a:bodyPr/>
        <a:lstStyle/>
        <a:p>
          <a:endParaRPr lang="en-US"/>
        </a:p>
      </dgm:t>
    </dgm:pt>
    <dgm:pt modelId="{FF6799C1-8E61-45A3-ABFD-BBBDDC6DE789}" type="pres">
      <dgm:prSet presAssocID="{FD700319-D139-4DC8-ACF5-E98166C5AC5F}" presName="descendantText" presStyleLbl="alignAccFollowNode1" presStyleIdx="3" presStyleCnt="5">
        <dgm:presLayoutVars>
          <dgm:bulletEnabled val="1"/>
        </dgm:presLayoutVars>
      </dgm:prSet>
      <dgm:spPr/>
      <dgm:t>
        <a:bodyPr/>
        <a:lstStyle/>
        <a:p>
          <a:endParaRPr lang="en-US"/>
        </a:p>
      </dgm:t>
    </dgm:pt>
    <dgm:pt modelId="{42D55CBE-4E80-4E8A-95AD-5BE846B4524C}" type="pres">
      <dgm:prSet presAssocID="{D5C4F718-7DCD-44BC-967E-55B71C6CCF55}" presName="sp" presStyleCnt="0"/>
      <dgm:spPr/>
    </dgm:pt>
    <dgm:pt modelId="{1C93EF82-0E4E-4553-9A4F-52DF75FF69E2}" type="pres">
      <dgm:prSet presAssocID="{B0944047-6381-4CE8-9ACA-AF73B208913D}" presName="linNode" presStyleCnt="0"/>
      <dgm:spPr/>
    </dgm:pt>
    <dgm:pt modelId="{AB1BFF86-3606-4E13-ACF1-E29BA1A77CE1}" type="pres">
      <dgm:prSet presAssocID="{B0944047-6381-4CE8-9ACA-AF73B208913D}" presName="parentText" presStyleLbl="node1" presStyleIdx="4" presStyleCnt="5">
        <dgm:presLayoutVars>
          <dgm:chMax val="1"/>
          <dgm:bulletEnabled val="1"/>
        </dgm:presLayoutVars>
      </dgm:prSet>
      <dgm:spPr/>
      <dgm:t>
        <a:bodyPr/>
        <a:lstStyle/>
        <a:p>
          <a:endParaRPr lang="en-US"/>
        </a:p>
      </dgm:t>
    </dgm:pt>
    <dgm:pt modelId="{E0264363-A88E-4C57-B35B-FD0FDDD5E14D}" type="pres">
      <dgm:prSet presAssocID="{B0944047-6381-4CE8-9ACA-AF73B208913D}" presName="descendantText" presStyleLbl="alignAccFollowNode1" presStyleIdx="4" presStyleCnt="5">
        <dgm:presLayoutVars>
          <dgm:bulletEnabled val="1"/>
        </dgm:presLayoutVars>
      </dgm:prSet>
      <dgm:spPr/>
      <dgm:t>
        <a:bodyPr/>
        <a:lstStyle/>
        <a:p>
          <a:endParaRPr lang="en-US"/>
        </a:p>
      </dgm:t>
    </dgm:pt>
  </dgm:ptLst>
  <dgm:cxnLst>
    <dgm:cxn modelId="{5EFF78A8-ABA9-46FC-B75C-97035B034B49}" srcId="{4A055B54-8FA5-4E72-A414-989B72EC4AE9}" destId="{25989E6D-44AE-461B-B6EB-A3636CE581B1}" srcOrd="1" destOrd="0" parTransId="{58F6E8AC-1E12-430A-AB7F-6B28FA26D7DE}" sibTransId="{5B3999CA-8C45-42CA-9B61-344654A03378}"/>
    <dgm:cxn modelId="{3350820B-98F8-4C60-884B-8C054EBF6BA6}" type="presOf" srcId="{245B3147-BB72-43D2-91EB-8B58F9533D33}" destId="{FF6799C1-8E61-45A3-ABFD-BBBDDC6DE789}" srcOrd="0" destOrd="0" presId="urn:microsoft.com/office/officeart/2005/8/layout/vList5"/>
    <dgm:cxn modelId="{4811FAE3-E281-45D6-8E52-64327A417202}" type="presOf" srcId="{AC9332AF-676E-4AEA-A728-76F911CE94A1}" destId="{430E702D-6857-48C5-983A-10203A07ABAA}" srcOrd="0" destOrd="0" presId="urn:microsoft.com/office/officeart/2005/8/layout/vList5"/>
    <dgm:cxn modelId="{B405089A-6D04-4367-8B53-CCDC31BC157D}" type="presOf" srcId="{25989E6D-44AE-461B-B6EB-A3636CE581B1}" destId="{CF3126E6-0387-455B-AC25-88FAD98B4F16}" srcOrd="0" destOrd="0" presId="urn:microsoft.com/office/officeart/2005/8/layout/vList5"/>
    <dgm:cxn modelId="{58E85064-0147-489B-B4F3-BA5D38F9F86C}" srcId="{25989E6D-44AE-461B-B6EB-A3636CE581B1}" destId="{355079B7-979C-480A-83B8-D5DA0FB746AF}" srcOrd="0" destOrd="0" parTransId="{767F9ECC-E5EB-4858-BE4C-BE3A58619349}" sibTransId="{35098F26-3866-491D-8F20-2EC29D124246}"/>
    <dgm:cxn modelId="{4CE1A93F-02F1-4EF4-A62A-75A07DA34AB2}" type="presOf" srcId="{355079B7-979C-480A-83B8-D5DA0FB746AF}" destId="{69C59CAB-05F7-4636-8153-1B538D07A9D8}" srcOrd="0" destOrd="0" presId="urn:microsoft.com/office/officeart/2005/8/layout/vList5"/>
    <dgm:cxn modelId="{713EBCFA-E77C-46AE-B05E-2870B87A99F3}" srcId="{4A055B54-8FA5-4E72-A414-989B72EC4AE9}" destId="{08E8F9C6-82CD-448B-B3BE-3D062602CBDE}" srcOrd="2" destOrd="0" parTransId="{C3AD4A82-BC9D-47BF-90C2-6C9B956FE2AA}" sibTransId="{5CAFE888-F336-4CF3-B451-B9C748DADED7}"/>
    <dgm:cxn modelId="{77FCB650-BBDA-49B7-B579-6EFEB7258FC7}" type="presOf" srcId="{4A055B54-8FA5-4E72-A414-989B72EC4AE9}" destId="{B54C63B2-2606-4371-AD25-9E4CBA6EB8B3}" srcOrd="0" destOrd="0" presId="urn:microsoft.com/office/officeart/2005/8/layout/vList5"/>
    <dgm:cxn modelId="{BB8765BE-E966-4F30-AC97-A471CBFF2344}" srcId="{FD700319-D139-4DC8-ACF5-E98166C5AC5F}" destId="{245B3147-BB72-43D2-91EB-8B58F9533D33}" srcOrd="0" destOrd="0" parTransId="{BDFE78B7-C709-4EF1-B3D6-1C587A268089}" sibTransId="{EB8727EE-19DC-47A6-8EF1-EBA4FBAE0839}"/>
    <dgm:cxn modelId="{82C9D541-CC43-4E74-9070-E054E87DD052}" type="presOf" srcId="{61CB72DD-20D2-49A7-AF2F-4CE7E0129318}" destId="{135790A0-7869-4D4B-9F7B-4E1FDA53AF4F}" srcOrd="0" destOrd="0" presId="urn:microsoft.com/office/officeart/2005/8/layout/vList5"/>
    <dgm:cxn modelId="{DD91DDED-FCF3-424A-A54D-D585B9CF4FD0}" type="presOf" srcId="{E055A450-D7E6-45D3-860F-1D2725FE41BF}" destId="{E0264363-A88E-4C57-B35B-FD0FDDD5E14D}" srcOrd="0" destOrd="0" presId="urn:microsoft.com/office/officeart/2005/8/layout/vList5"/>
    <dgm:cxn modelId="{DF924CCA-A999-4753-A0D0-83E7E48D1DBD}" type="presOf" srcId="{F958A21A-C352-40C0-AD73-87C2B8319CC0}" destId="{24E5FC38-BFD9-4A3C-9D7A-5CF8696C4748}" srcOrd="0" destOrd="0" presId="urn:microsoft.com/office/officeart/2005/8/layout/vList5"/>
    <dgm:cxn modelId="{062D92C8-B348-4C5C-8E3C-147661166D7C}" type="presOf" srcId="{FD700319-D139-4DC8-ACF5-E98166C5AC5F}" destId="{5FA5C61E-8CD6-4359-9600-9F035470949E}" srcOrd="0" destOrd="0" presId="urn:microsoft.com/office/officeart/2005/8/layout/vList5"/>
    <dgm:cxn modelId="{38734631-A610-4BCE-9C97-2A7D387FFA09}" type="presOf" srcId="{08E8F9C6-82CD-448B-B3BE-3D062602CBDE}" destId="{62C79FC8-3C4B-4414-97E9-EEE2ED1C23C6}" srcOrd="0" destOrd="0" presId="urn:microsoft.com/office/officeart/2005/8/layout/vList5"/>
    <dgm:cxn modelId="{4C8BEC8B-7AC2-4F81-9DE9-C776DEC0F514}" srcId="{AC9332AF-676E-4AEA-A728-76F911CE94A1}" destId="{61CB72DD-20D2-49A7-AF2F-4CE7E0129318}" srcOrd="0" destOrd="0" parTransId="{610F0336-F0AB-4EAF-A990-7A09AFBC64A2}" sibTransId="{09143149-CF1B-4B48-B537-5F398F70CF3D}"/>
    <dgm:cxn modelId="{B5BE9588-169B-4655-80AA-CC81729C162E}" srcId="{4A055B54-8FA5-4E72-A414-989B72EC4AE9}" destId="{FD700319-D139-4DC8-ACF5-E98166C5AC5F}" srcOrd="3" destOrd="0" parTransId="{F3134756-E172-4C24-8878-661919C859F8}" sibTransId="{D5C4F718-7DCD-44BC-967E-55B71C6CCF55}"/>
    <dgm:cxn modelId="{7264799F-36C0-4D34-898C-D748B7985CC6}" type="presOf" srcId="{B0944047-6381-4CE8-9ACA-AF73B208913D}" destId="{AB1BFF86-3606-4E13-ACF1-E29BA1A77CE1}" srcOrd="0" destOrd="0" presId="urn:microsoft.com/office/officeart/2005/8/layout/vList5"/>
    <dgm:cxn modelId="{9B935F41-AEE6-4619-AA4C-6FF76CADA36B}" srcId="{B0944047-6381-4CE8-9ACA-AF73B208913D}" destId="{E055A450-D7E6-45D3-860F-1D2725FE41BF}" srcOrd="0" destOrd="0" parTransId="{3FD1F576-EDC4-4A63-A88D-77E559E529A5}" sibTransId="{9DA0BD5C-BB70-4F21-8B56-7DA6F801ACE4}"/>
    <dgm:cxn modelId="{F2019731-61BC-4CB1-A4BF-CDCF42F78941}" srcId="{4A055B54-8FA5-4E72-A414-989B72EC4AE9}" destId="{AC9332AF-676E-4AEA-A728-76F911CE94A1}" srcOrd="0" destOrd="0" parTransId="{DCF79890-63B5-4050-A3F3-1149C076369F}" sibTransId="{74127498-D8D5-4593-9BD2-A1420E5C4C2C}"/>
    <dgm:cxn modelId="{1E617FBF-C42E-41B5-BA02-E5311B69B22F}" srcId="{08E8F9C6-82CD-448B-B3BE-3D062602CBDE}" destId="{F958A21A-C352-40C0-AD73-87C2B8319CC0}" srcOrd="0" destOrd="0" parTransId="{DC5A9AA2-5543-4BC6-9DEC-F5F9808A8C52}" sibTransId="{696CEF08-E46F-4AC5-AE9F-2A9A2566A903}"/>
    <dgm:cxn modelId="{19B7202C-BA11-4515-B530-31A45E921049}" srcId="{4A055B54-8FA5-4E72-A414-989B72EC4AE9}" destId="{B0944047-6381-4CE8-9ACA-AF73B208913D}" srcOrd="4" destOrd="0" parTransId="{30C5A111-F54E-4141-BAF7-C559FAD42406}" sibTransId="{DA82A60C-CB3E-4D80-B724-8FF4AF236D46}"/>
    <dgm:cxn modelId="{A8CEBC4B-3419-4F1A-B2BB-41086740A7FE}" type="presParOf" srcId="{B54C63B2-2606-4371-AD25-9E4CBA6EB8B3}" destId="{41CF036C-BC8A-4AF5-8156-B79A41992E66}" srcOrd="0" destOrd="0" presId="urn:microsoft.com/office/officeart/2005/8/layout/vList5"/>
    <dgm:cxn modelId="{85C95AE8-1EA3-4D73-88FC-FF73ED01CFCB}" type="presParOf" srcId="{41CF036C-BC8A-4AF5-8156-B79A41992E66}" destId="{430E702D-6857-48C5-983A-10203A07ABAA}" srcOrd="0" destOrd="0" presId="urn:microsoft.com/office/officeart/2005/8/layout/vList5"/>
    <dgm:cxn modelId="{D7F7DD6E-7BE2-4D04-8BE2-ABEC8A82BBC8}" type="presParOf" srcId="{41CF036C-BC8A-4AF5-8156-B79A41992E66}" destId="{135790A0-7869-4D4B-9F7B-4E1FDA53AF4F}" srcOrd="1" destOrd="0" presId="urn:microsoft.com/office/officeart/2005/8/layout/vList5"/>
    <dgm:cxn modelId="{A5DE53DC-93F2-4198-AB27-F045AC5B6D3E}" type="presParOf" srcId="{B54C63B2-2606-4371-AD25-9E4CBA6EB8B3}" destId="{58C6749F-BEE4-4B7C-8524-C4A3B7FD8F09}" srcOrd="1" destOrd="0" presId="urn:microsoft.com/office/officeart/2005/8/layout/vList5"/>
    <dgm:cxn modelId="{6CFDF3B8-C99F-48AE-B800-2117EAD6CCEC}" type="presParOf" srcId="{B54C63B2-2606-4371-AD25-9E4CBA6EB8B3}" destId="{BA5EF09C-F21A-493F-B9DF-D4F149A0E67E}" srcOrd="2" destOrd="0" presId="urn:microsoft.com/office/officeart/2005/8/layout/vList5"/>
    <dgm:cxn modelId="{BA6549AA-5F78-4AA1-819F-017D3B173FFD}" type="presParOf" srcId="{BA5EF09C-F21A-493F-B9DF-D4F149A0E67E}" destId="{CF3126E6-0387-455B-AC25-88FAD98B4F16}" srcOrd="0" destOrd="0" presId="urn:microsoft.com/office/officeart/2005/8/layout/vList5"/>
    <dgm:cxn modelId="{00021DED-3500-4289-9C70-EDB9AE50E4EE}" type="presParOf" srcId="{BA5EF09C-F21A-493F-B9DF-D4F149A0E67E}" destId="{69C59CAB-05F7-4636-8153-1B538D07A9D8}" srcOrd="1" destOrd="0" presId="urn:microsoft.com/office/officeart/2005/8/layout/vList5"/>
    <dgm:cxn modelId="{A17DFD7B-4364-4C33-9024-3D91FE896F93}" type="presParOf" srcId="{B54C63B2-2606-4371-AD25-9E4CBA6EB8B3}" destId="{C9DAF773-B473-47E3-85C4-233D85802701}" srcOrd="3" destOrd="0" presId="urn:microsoft.com/office/officeart/2005/8/layout/vList5"/>
    <dgm:cxn modelId="{39EA677A-789E-4014-BDD4-DC026DF15B07}" type="presParOf" srcId="{B54C63B2-2606-4371-AD25-9E4CBA6EB8B3}" destId="{50E71343-B333-4E77-84A0-22D9C263F5B9}" srcOrd="4" destOrd="0" presId="urn:microsoft.com/office/officeart/2005/8/layout/vList5"/>
    <dgm:cxn modelId="{0B44282E-F1EE-4F4B-BCD6-2C0619908C19}" type="presParOf" srcId="{50E71343-B333-4E77-84A0-22D9C263F5B9}" destId="{62C79FC8-3C4B-4414-97E9-EEE2ED1C23C6}" srcOrd="0" destOrd="0" presId="urn:microsoft.com/office/officeart/2005/8/layout/vList5"/>
    <dgm:cxn modelId="{2CC0EA6F-073B-466C-B539-4048B0100EA8}" type="presParOf" srcId="{50E71343-B333-4E77-84A0-22D9C263F5B9}" destId="{24E5FC38-BFD9-4A3C-9D7A-5CF8696C4748}" srcOrd="1" destOrd="0" presId="urn:microsoft.com/office/officeart/2005/8/layout/vList5"/>
    <dgm:cxn modelId="{09E416D0-E211-48B1-977E-12FBFBE677A2}" type="presParOf" srcId="{B54C63B2-2606-4371-AD25-9E4CBA6EB8B3}" destId="{A5985FC5-8D1D-49F9-95B6-61C86F27EA53}" srcOrd="5" destOrd="0" presId="urn:microsoft.com/office/officeart/2005/8/layout/vList5"/>
    <dgm:cxn modelId="{8D9A9769-39AB-46DA-873A-7B0DE0549553}" type="presParOf" srcId="{B54C63B2-2606-4371-AD25-9E4CBA6EB8B3}" destId="{50E48B8E-0592-4BF2-A6B1-661463A38EB7}" srcOrd="6" destOrd="0" presId="urn:microsoft.com/office/officeart/2005/8/layout/vList5"/>
    <dgm:cxn modelId="{544ADF67-0EBE-4D57-8786-210246EC1510}" type="presParOf" srcId="{50E48B8E-0592-4BF2-A6B1-661463A38EB7}" destId="{5FA5C61E-8CD6-4359-9600-9F035470949E}" srcOrd="0" destOrd="0" presId="urn:microsoft.com/office/officeart/2005/8/layout/vList5"/>
    <dgm:cxn modelId="{80A155D3-17E9-4F37-8F04-A8B2F2AD9A76}" type="presParOf" srcId="{50E48B8E-0592-4BF2-A6B1-661463A38EB7}" destId="{FF6799C1-8E61-45A3-ABFD-BBBDDC6DE789}" srcOrd="1" destOrd="0" presId="urn:microsoft.com/office/officeart/2005/8/layout/vList5"/>
    <dgm:cxn modelId="{B0DA29A2-7128-414B-B7C9-3899820C9E8F}" type="presParOf" srcId="{B54C63B2-2606-4371-AD25-9E4CBA6EB8B3}" destId="{42D55CBE-4E80-4E8A-95AD-5BE846B4524C}" srcOrd="7" destOrd="0" presId="urn:microsoft.com/office/officeart/2005/8/layout/vList5"/>
    <dgm:cxn modelId="{C865E3D7-A733-4F35-B32D-8F8DD2FB0D01}" type="presParOf" srcId="{B54C63B2-2606-4371-AD25-9E4CBA6EB8B3}" destId="{1C93EF82-0E4E-4553-9A4F-52DF75FF69E2}" srcOrd="8" destOrd="0" presId="urn:microsoft.com/office/officeart/2005/8/layout/vList5"/>
    <dgm:cxn modelId="{D260AE14-9217-4910-8F1E-CC75CFE56B75}" type="presParOf" srcId="{1C93EF82-0E4E-4553-9A4F-52DF75FF69E2}" destId="{AB1BFF86-3606-4E13-ACF1-E29BA1A77CE1}" srcOrd="0" destOrd="0" presId="urn:microsoft.com/office/officeart/2005/8/layout/vList5"/>
    <dgm:cxn modelId="{2743A128-2533-4DA0-B235-7A9806D8EEB2}" type="presParOf" srcId="{1C93EF82-0E4E-4553-9A4F-52DF75FF69E2}" destId="{E0264363-A88E-4C57-B35B-FD0FDDD5E14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C4AA400-D2E9-4085-9EF5-F328AE6453D5}" type="doc">
      <dgm:prSet loTypeId="urn:microsoft.com/office/officeart/2005/8/layout/hList1" loCatId="list" qsTypeId="urn:microsoft.com/office/officeart/2005/8/quickstyle/3d1" qsCatId="3D" csTypeId="urn:microsoft.com/office/officeart/2005/8/colors/accent2_3" csCatId="accent2" phldr="1"/>
      <dgm:spPr/>
      <dgm:t>
        <a:bodyPr/>
        <a:lstStyle/>
        <a:p>
          <a:endParaRPr lang="en-US"/>
        </a:p>
      </dgm:t>
    </dgm:pt>
    <dgm:pt modelId="{BBF2D79B-0D5D-4D3F-BC72-171BE566A37A}">
      <dgm:prSet/>
      <dgm:spPr/>
      <dgm:t>
        <a:bodyPr/>
        <a:lstStyle/>
        <a:p>
          <a:pPr rtl="1"/>
          <a:r>
            <a:rPr lang="fa-IR" dirty="0" smtClean="0">
              <a:cs typeface="B Titr" pitchFamily="2" charset="-78"/>
            </a:rPr>
            <a:t>تجزیه و تحلیل بازار برای اخذ چه تصمیماتی به‌کار می‌آید؟</a:t>
          </a:r>
          <a:endParaRPr lang="en-US" dirty="0">
            <a:cs typeface="B Titr" pitchFamily="2" charset="-78"/>
          </a:endParaRPr>
        </a:p>
      </dgm:t>
    </dgm:pt>
    <dgm:pt modelId="{4CAA9E1C-DF8A-4F68-958F-04AD4D00FBBE}" type="parTrans" cxnId="{10C99212-61F4-44BE-9252-8F243617A1F7}">
      <dgm:prSet/>
      <dgm:spPr/>
      <dgm:t>
        <a:bodyPr/>
        <a:lstStyle/>
        <a:p>
          <a:endParaRPr lang="en-US">
            <a:cs typeface="B Zar" pitchFamily="2" charset="-78"/>
          </a:endParaRPr>
        </a:p>
      </dgm:t>
    </dgm:pt>
    <dgm:pt modelId="{E05A1688-8FEE-4B41-B598-7319A65E6CE1}" type="sibTrans" cxnId="{10C99212-61F4-44BE-9252-8F243617A1F7}">
      <dgm:prSet/>
      <dgm:spPr/>
      <dgm:t>
        <a:bodyPr/>
        <a:lstStyle/>
        <a:p>
          <a:endParaRPr lang="en-US">
            <a:cs typeface="B Zar" pitchFamily="2" charset="-78"/>
          </a:endParaRPr>
        </a:p>
      </dgm:t>
    </dgm:pt>
    <dgm:pt modelId="{E04E98C7-DF21-4429-BF68-0BE63380FAA7}">
      <dgm:prSet/>
      <dgm:spPr/>
      <dgm:t>
        <a:bodyPr/>
        <a:lstStyle/>
        <a:p>
          <a:pPr rtl="1"/>
          <a:r>
            <a:rPr lang="fa-IR" dirty="0" smtClean="0">
              <a:cs typeface="B Zar" pitchFamily="2" charset="-78"/>
            </a:rPr>
            <a:t>شعبۀ جدید خرده‌فروشی در کجای شهر باشد؟</a:t>
          </a:r>
          <a:endParaRPr lang="en-US" dirty="0">
            <a:cs typeface="B Zar" pitchFamily="2" charset="-78"/>
          </a:endParaRPr>
        </a:p>
      </dgm:t>
    </dgm:pt>
    <dgm:pt modelId="{2451695D-32DF-458D-ABA5-7FB9499EA736}" type="parTrans" cxnId="{48A2E162-2E6A-40BF-BDA4-94E7D8DE5E59}">
      <dgm:prSet/>
      <dgm:spPr/>
      <dgm:t>
        <a:bodyPr/>
        <a:lstStyle/>
        <a:p>
          <a:endParaRPr lang="en-US">
            <a:cs typeface="B Zar" pitchFamily="2" charset="-78"/>
          </a:endParaRPr>
        </a:p>
      </dgm:t>
    </dgm:pt>
    <dgm:pt modelId="{D4036B58-0B03-47F4-81AA-63C857EE0618}" type="sibTrans" cxnId="{48A2E162-2E6A-40BF-BDA4-94E7D8DE5E59}">
      <dgm:prSet/>
      <dgm:spPr/>
      <dgm:t>
        <a:bodyPr/>
        <a:lstStyle/>
        <a:p>
          <a:endParaRPr lang="en-US">
            <a:cs typeface="B Zar" pitchFamily="2" charset="-78"/>
          </a:endParaRPr>
        </a:p>
      </dgm:t>
    </dgm:pt>
    <dgm:pt modelId="{10DF012F-3F49-4657-9D45-0FE93399B422}">
      <dgm:prSet/>
      <dgm:spPr/>
      <dgm:t>
        <a:bodyPr/>
        <a:lstStyle/>
        <a:p>
          <a:pPr rtl="1"/>
          <a:r>
            <a:rPr lang="fa-IR" dirty="0" smtClean="0">
              <a:cs typeface="B Zar" pitchFamily="2" charset="-78"/>
            </a:rPr>
            <a:t>چه نوع ساختمانی و در چه اندازه‌ای در محل مشخصی بنا شود؟</a:t>
          </a:r>
          <a:endParaRPr lang="en-US" dirty="0">
            <a:cs typeface="B Zar" pitchFamily="2" charset="-78"/>
          </a:endParaRPr>
        </a:p>
      </dgm:t>
    </dgm:pt>
    <dgm:pt modelId="{21E6EA45-8E43-42CE-BAF7-C8FC8EECAA75}" type="parTrans" cxnId="{2B0C701E-6470-46BC-B0B8-4B85025775C8}">
      <dgm:prSet/>
      <dgm:spPr/>
      <dgm:t>
        <a:bodyPr/>
        <a:lstStyle/>
        <a:p>
          <a:endParaRPr lang="en-US">
            <a:cs typeface="B Zar" pitchFamily="2" charset="-78"/>
          </a:endParaRPr>
        </a:p>
      </dgm:t>
    </dgm:pt>
    <dgm:pt modelId="{15AFB8D1-279F-4567-9F8C-0FAD9C8D5EB3}" type="sibTrans" cxnId="{2B0C701E-6470-46BC-B0B8-4B85025775C8}">
      <dgm:prSet/>
      <dgm:spPr/>
      <dgm:t>
        <a:bodyPr/>
        <a:lstStyle/>
        <a:p>
          <a:endParaRPr lang="en-US">
            <a:cs typeface="B Zar" pitchFamily="2" charset="-78"/>
          </a:endParaRPr>
        </a:p>
      </dgm:t>
    </dgm:pt>
    <dgm:pt modelId="{14E8C1F4-0CEC-4667-A54B-9767F8628E05}">
      <dgm:prSet/>
      <dgm:spPr/>
      <dgm:t>
        <a:bodyPr/>
        <a:lstStyle/>
        <a:p>
          <a:pPr rtl="1"/>
          <a:r>
            <a:rPr lang="fa-IR" dirty="0" smtClean="0">
              <a:cs typeface="B Zar" pitchFamily="2" charset="-78"/>
            </a:rPr>
            <a:t>شرایط قرارداد واسپاری چگونه باشد؟</a:t>
          </a:r>
          <a:endParaRPr lang="en-US" dirty="0">
            <a:cs typeface="B Zar" pitchFamily="2" charset="-78"/>
          </a:endParaRPr>
        </a:p>
      </dgm:t>
    </dgm:pt>
    <dgm:pt modelId="{D90ACBBA-3C45-4705-8754-FF4442A95347}" type="parTrans" cxnId="{28154665-DF95-449E-BE1A-5769DFCCCA06}">
      <dgm:prSet/>
      <dgm:spPr/>
      <dgm:t>
        <a:bodyPr/>
        <a:lstStyle/>
        <a:p>
          <a:endParaRPr lang="en-US">
            <a:cs typeface="B Zar" pitchFamily="2" charset="-78"/>
          </a:endParaRPr>
        </a:p>
      </dgm:t>
    </dgm:pt>
    <dgm:pt modelId="{5D14E12D-6FC1-498B-A90A-B2C36DB72E44}" type="sibTrans" cxnId="{28154665-DF95-449E-BE1A-5769DFCCCA06}">
      <dgm:prSet/>
      <dgm:spPr/>
      <dgm:t>
        <a:bodyPr/>
        <a:lstStyle/>
        <a:p>
          <a:endParaRPr lang="en-US">
            <a:cs typeface="B Zar" pitchFamily="2" charset="-78"/>
          </a:endParaRPr>
        </a:p>
      </dgm:t>
    </dgm:pt>
    <dgm:pt modelId="{F53063CA-5DA1-4481-B089-206353EDA308}">
      <dgm:prSet/>
      <dgm:spPr/>
      <dgm:t>
        <a:bodyPr/>
        <a:lstStyle/>
        <a:p>
          <a:pPr rtl="1"/>
          <a:r>
            <a:rPr lang="fa-IR" dirty="0" smtClean="0">
              <a:cs typeface="B Zar" pitchFamily="2" charset="-78"/>
            </a:rPr>
            <a:t>چه زمانی ساخت و ساز آغاز شود؟</a:t>
          </a:r>
          <a:endParaRPr lang="en-US" dirty="0">
            <a:cs typeface="B Zar" pitchFamily="2" charset="-78"/>
          </a:endParaRPr>
        </a:p>
      </dgm:t>
    </dgm:pt>
    <dgm:pt modelId="{F3512032-1074-4F41-A5D8-BBD7144A961C}" type="parTrans" cxnId="{CD33C2C0-3DED-489F-85BA-FF0CA3E18F37}">
      <dgm:prSet/>
      <dgm:spPr/>
      <dgm:t>
        <a:bodyPr/>
        <a:lstStyle/>
        <a:p>
          <a:endParaRPr lang="en-US">
            <a:cs typeface="B Zar" pitchFamily="2" charset="-78"/>
          </a:endParaRPr>
        </a:p>
      </dgm:t>
    </dgm:pt>
    <dgm:pt modelId="{05637B80-D50A-4984-A4BF-CCFEA6BDF683}" type="sibTrans" cxnId="{CD33C2C0-3DED-489F-85BA-FF0CA3E18F37}">
      <dgm:prSet/>
      <dgm:spPr/>
      <dgm:t>
        <a:bodyPr/>
        <a:lstStyle/>
        <a:p>
          <a:endParaRPr lang="en-US">
            <a:cs typeface="B Zar" pitchFamily="2" charset="-78"/>
          </a:endParaRPr>
        </a:p>
      </dgm:t>
    </dgm:pt>
    <dgm:pt modelId="{90CD1203-3FC3-4CA1-9652-97322E7ABBC1}">
      <dgm:prSet/>
      <dgm:spPr/>
      <dgm:t>
        <a:bodyPr/>
        <a:lstStyle/>
        <a:p>
          <a:pPr rtl="1"/>
          <a:r>
            <a:rPr lang="fa-IR" dirty="0" smtClean="0">
              <a:cs typeface="B Zar" pitchFamily="2" charset="-78"/>
            </a:rPr>
            <a:t>امسال چه تعداد واحد مسکونی در مرکز شهر ساخته شود؟</a:t>
          </a:r>
          <a:endParaRPr lang="en-US" dirty="0">
            <a:cs typeface="B Zar" pitchFamily="2" charset="-78"/>
          </a:endParaRPr>
        </a:p>
      </dgm:t>
    </dgm:pt>
    <dgm:pt modelId="{B7319F7D-69C0-4293-BB44-B4C8B8C9F5E2}" type="parTrans" cxnId="{042EF160-C7E7-42AD-84FC-9D3BE517C230}">
      <dgm:prSet/>
      <dgm:spPr/>
      <dgm:t>
        <a:bodyPr/>
        <a:lstStyle/>
        <a:p>
          <a:endParaRPr lang="en-US">
            <a:cs typeface="B Zar" pitchFamily="2" charset="-78"/>
          </a:endParaRPr>
        </a:p>
      </dgm:t>
    </dgm:pt>
    <dgm:pt modelId="{2C5AFDFD-5288-4316-8661-A038212D2251}" type="sibTrans" cxnId="{042EF160-C7E7-42AD-84FC-9D3BE517C230}">
      <dgm:prSet/>
      <dgm:spPr/>
      <dgm:t>
        <a:bodyPr/>
        <a:lstStyle/>
        <a:p>
          <a:endParaRPr lang="en-US">
            <a:cs typeface="B Zar" pitchFamily="2" charset="-78"/>
          </a:endParaRPr>
        </a:p>
      </dgm:t>
    </dgm:pt>
    <dgm:pt modelId="{F3F56A18-DFE4-45F2-A133-330D96EA0710}">
      <dgm:prSet/>
      <dgm:spPr/>
      <dgm:t>
        <a:bodyPr/>
        <a:lstStyle/>
        <a:p>
          <a:pPr rtl="1"/>
          <a:r>
            <a:rPr lang="fa-IR" dirty="0" smtClean="0">
              <a:cs typeface="B Zar" pitchFamily="2" charset="-78"/>
            </a:rPr>
            <a:t>در کدام شهرها و در چه نوع املاک و مستغلاتی سرمایه تخصیص یابد؟</a:t>
          </a:r>
          <a:endParaRPr lang="en-US" dirty="0">
            <a:cs typeface="B Zar" pitchFamily="2" charset="-78"/>
          </a:endParaRPr>
        </a:p>
      </dgm:t>
    </dgm:pt>
    <dgm:pt modelId="{E87127EA-5ABA-4686-AAC4-B7DDB4995CF9}" type="parTrans" cxnId="{B058E49B-EB88-43BC-BA80-7C08EB8A6863}">
      <dgm:prSet/>
      <dgm:spPr/>
      <dgm:t>
        <a:bodyPr/>
        <a:lstStyle/>
        <a:p>
          <a:endParaRPr lang="en-US">
            <a:cs typeface="B Zar" pitchFamily="2" charset="-78"/>
          </a:endParaRPr>
        </a:p>
      </dgm:t>
    </dgm:pt>
    <dgm:pt modelId="{0C251CCC-7A3B-48F0-A2B3-73AAE8342A7A}" type="sibTrans" cxnId="{B058E49B-EB88-43BC-BA80-7C08EB8A6863}">
      <dgm:prSet/>
      <dgm:spPr/>
      <dgm:t>
        <a:bodyPr/>
        <a:lstStyle/>
        <a:p>
          <a:endParaRPr lang="en-US">
            <a:cs typeface="B Zar" pitchFamily="2" charset="-78"/>
          </a:endParaRPr>
        </a:p>
      </dgm:t>
    </dgm:pt>
    <dgm:pt modelId="{E35D0DDB-9AB5-4397-9BE1-1E6E6374B804}">
      <dgm:prSet/>
      <dgm:spPr/>
      <dgm:t>
        <a:bodyPr/>
        <a:lstStyle/>
        <a:p>
          <a:pPr rtl="1"/>
          <a:r>
            <a:rPr lang="fa-IR" dirty="0" smtClean="0">
              <a:cs typeface="B Zar" pitchFamily="2" charset="-78"/>
            </a:rPr>
            <a:t>...</a:t>
          </a:r>
          <a:endParaRPr lang="en-US" dirty="0">
            <a:cs typeface="B Zar" pitchFamily="2" charset="-78"/>
          </a:endParaRPr>
        </a:p>
      </dgm:t>
    </dgm:pt>
    <dgm:pt modelId="{95883AC1-08F1-49BF-AF48-FD88FCB62675}" type="parTrans" cxnId="{3BF70C50-F167-4DF2-AE2C-C82078AAC5AD}">
      <dgm:prSet/>
      <dgm:spPr/>
      <dgm:t>
        <a:bodyPr/>
        <a:lstStyle/>
        <a:p>
          <a:endParaRPr lang="en-US">
            <a:cs typeface="B Zar" pitchFamily="2" charset="-78"/>
          </a:endParaRPr>
        </a:p>
      </dgm:t>
    </dgm:pt>
    <dgm:pt modelId="{337BAE2B-2B1E-4D7E-844E-D89E79C7C299}" type="sibTrans" cxnId="{3BF70C50-F167-4DF2-AE2C-C82078AAC5AD}">
      <dgm:prSet/>
      <dgm:spPr/>
      <dgm:t>
        <a:bodyPr/>
        <a:lstStyle/>
        <a:p>
          <a:endParaRPr lang="en-US">
            <a:cs typeface="B Zar" pitchFamily="2" charset="-78"/>
          </a:endParaRPr>
        </a:p>
      </dgm:t>
    </dgm:pt>
    <dgm:pt modelId="{E8B051E5-EC5F-4058-8D98-4C9CFA46917A}" type="pres">
      <dgm:prSet presAssocID="{1C4AA400-D2E9-4085-9EF5-F328AE6453D5}" presName="Name0" presStyleCnt="0">
        <dgm:presLayoutVars>
          <dgm:dir/>
          <dgm:animLvl val="lvl"/>
          <dgm:resizeHandles val="exact"/>
        </dgm:presLayoutVars>
      </dgm:prSet>
      <dgm:spPr/>
      <dgm:t>
        <a:bodyPr/>
        <a:lstStyle/>
        <a:p>
          <a:endParaRPr lang="en-US"/>
        </a:p>
      </dgm:t>
    </dgm:pt>
    <dgm:pt modelId="{C28C8537-326A-40F7-82F2-ACD77E6DD9A7}" type="pres">
      <dgm:prSet presAssocID="{BBF2D79B-0D5D-4D3F-BC72-171BE566A37A}" presName="composite" presStyleCnt="0"/>
      <dgm:spPr/>
      <dgm:t>
        <a:bodyPr/>
        <a:lstStyle/>
        <a:p>
          <a:endParaRPr lang="en-US"/>
        </a:p>
      </dgm:t>
    </dgm:pt>
    <dgm:pt modelId="{58C4356A-BB7D-4BAE-AA79-A67551AE993A}" type="pres">
      <dgm:prSet presAssocID="{BBF2D79B-0D5D-4D3F-BC72-171BE566A37A}" presName="parTx" presStyleLbl="alignNode1" presStyleIdx="0" presStyleCnt="1">
        <dgm:presLayoutVars>
          <dgm:chMax val="0"/>
          <dgm:chPref val="0"/>
          <dgm:bulletEnabled val="1"/>
        </dgm:presLayoutVars>
      </dgm:prSet>
      <dgm:spPr/>
      <dgm:t>
        <a:bodyPr/>
        <a:lstStyle/>
        <a:p>
          <a:endParaRPr lang="en-US"/>
        </a:p>
      </dgm:t>
    </dgm:pt>
    <dgm:pt modelId="{D53FFA30-C9D7-4DA5-B71E-DAA89033BCEF}" type="pres">
      <dgm:prSet presAssocID="{BBF2D79B-0D5D-4D3F-BC72-171BE566A37A}" presName="desTx" presStyleLbl="alignAccFollowNode1" presStyleIdx="0" presStyleCnt="1">
        <dgm:presLayoutVars>
          <dgm:bulletEnabled val="1"/>
        </dgm:presLayoutVars>
      </dgm:prSet>
      <dgm:spPr/>
      <dgm:t>
        <a:bodyPr/>
        <a:lstStyle/>
        <a:p>
          <a:endParaRPr lang="en-US"/>
        </a:p>
      </dgm:t>
    </dgm:pt>
  </dgm:ptLst>
  <dgm:cxnLst>
    <dgm:cxn modelId="{6F94CF9E-21D5-45FB-8953-DCB1ABAD40B3}" type="presOf" srcId="{F3F56A18-DFE4-45F2-A133-330D96EA0710}" destId="{D53FFA30-C9D7-4DA5-B71E-DAA89033BCEF}" srcOrd="0" destOrd="5" presId="urn:microsoft.com/office/officeart/2005/8/layout/hList1"/>
    <dgm:cxn modelId="{2B0C701E-6470-46BC-B0B8-4B85025775C8}" srcId="{BBF2D79B-0D5D-4D3F-BC72-171BE566A37A}" destId="{10DF012F-3F49-4657-9D45-0FE93399B422}" srcOrd="1" destOrd="0" parTransId="{21E6EA45-8E43-42CE-BAF7-C8FC8EECAA75}" sibTransId="{15AFB8D1-279F-4567-9F8C-0FAD9C8D5EB3}"/>
    <dgm:cxn modelId="{C1F98FAC-1340-4EA6-85A7-9BB263AB0CFE}" type="presOf" srcId="{90CD1203-3FC3-4CA1-9652-97322E7ABBC1}" destId="{D53FFA30-C9D7-4DA5-B71E-DAA89033BCEF}" srcOrd="0" destOrd="4" presId="urn:microsoft.com/office/officeart/2005/8/layout/hList1"/>
    <dgm:cxn modelId="{8C68C988-84E2-43DE-9D44-59CA28B77619}" type="presOf" srcId="{F53063CA-5DA1-4481-B089-206353EDA308}" destId="{D53FFA30-C9D7-4DA5-B71E-DAA89033BCEF}" srcOrd="0" destOrd="3" presId="urn:microsoft.com/office/officeart/2005/8/layout/hList1"/>
    <dgm:cxn modelId="{D1C112A1-8F99-43C5-8104-2223340D5A4A}" type="presOf" srcId="{1C4AA400-D2E9-4085-9EF5-F328AE6453D5}" destId="{E8B051E5-EC5F-4058-8D98-4C9CFA46917A}" srcOrd="0" destOrd="0" presId="urn:microsoft.com/office/officeart/2005/8/layout/hList1"/>
    <dgm:cxn modelId="{CD33C2C0-3DED-489F-85BA-FF0CA3E18F37}" srcId="{BBF2D79B-0D5D-4D3F-BC72-171BE566A37A}" destId="{F53063CA-5DA1-4481-B089-206353EDA308}" srcOrd="3" destOrd="0" parTransId="{F3512032-1074-4F41-A5D8-BBD7144A961C}" sibTransId="{05637B80-D50A-4984-A4BF-CCFEA6BDF683}"/>
    <dgm:cxn modelId="{10C99212-61F4-44BE-9252-8F243617A1F7}" srcId="{1C4AA400-D2E9-4085-9EF5-F328AE6453D5}" destId="{BBF2D79B-0D5D-4D3F-BC72-171BE566A37A}" srcOrd="0" destOrd="0" parTransId="{4CAA9E1C-DF8A-4F68-958F-04AD4D00FBBE}" sibTransId="{E05A1688-8FEE-4B41-B598-7319A65E6CE1}"/>
    <dgm:cxn modelId="{042EF160-C7E7-42AD-84FC-9D3BE517C230}" srcId="{BBF2D79B-0D5D-4D3F-BC72-171BE566A37A}" destId="{90CD1203-3FC3-4CA1-9652-97322E7ABBC1}" srcOrd="4" destOrd="0" parTransId="{B7319F7D-69C0-4293-BB44-B4C8B8C9F5E2}" sibTransId="{2C5AFDFD-5288-4316-8661-A038212D2251}"/>
    <dgm:cxn modelId="{8A219198-BCBB-4E6C-9EF8-1C165C5A7C0B}" type="presOf" srcId="{10DF012F-3F49-4657-9D45-0FE93399B422}" destId="{D53FFA30-C9D7-4DA5-B71E-DAA89033BCEF}" srcOrd="0" destOrd="1" presId="urn:microsoft.com/office/officeart/2005/8/layout/hList1"/>
    <dgm:cxn modelId="{48A2E162-2E6A-40BF-BDA4-94E7D8DE5E59}" srcId="{BBF2D79B-0D5D-4D3F-BC72-171BE566A37A}" destId="{E04E98C7-DF21-4429-BF68-0BE63380FAA7}" srcOrd="0" destOrd="0" parTransId="{2451695D-32DF-458D-ABA5-7FB9499EA736}" sibTransId="{D4036B58-0B03-47F4-81AA-63C857EE0618}"/>
    <dgm:cxn modelId="{B058E49B-EB88-43BC-BA80-7C08EB8A6863}" srcId="{BBF2D79B-0D5D-4D3F-BC72-171BE566A37A}" destId="{F3F56A18-DFE4-45F2-A133-330D96EA0710}" srcOrd="5" destOrd="0" parTransId="{E87127EA-5ABA-4686-AAC4-B7DDB4995CF9}" sibTransId="{0C251CCC-7A3B-48F0-A2B3-73AAE8342A7A}"/>
    <dgm:cxn modelId="{59E1A762-F50C-45E8-A2FD-1A8A5A244DA0}" type="presOf" srcId="{14E8C1F4-0CEC-4667-A54B-9767F8628E05}" destId="{D53FFA30-C9D7-4DA5-B71E-DAA89033BCEF}" srcOrd="0" destOrd="2" presId="urn:microsoft.com/office/officeart/2005/8/layout/hList1"/>
    <dgm:cxn modelId="{5617A829-F655-4AED-8E54-F935764EA0F2}" type="presOf" srcId="{BBF2D79B-0D5D-4D3F-BC72-171BE566A37A}" destId="{58C4356A-BB7D-4BAE-AA79-A67551AE993A}" srcOrd="0" destOrd="0" presId="urn:microsoft.com/office/officeart/2005/8/layout/hList1"/>
    <dgm:cxn modelId="{28154665-DF95-449E-BE1A-5769DFCCCA06}" srcId="{BBF2D79B-0D5D-4D3F-BC72-171BE566A37A}" destId="{14E8C1F4-0CEC-4667-A54B-9767F8628E05}" srcOrd="2" destOrd="0" parTransId="{D90ACBBA-3C45-4705-8754-FF4442A95347}" sibTransId="{5D14E12D-6FC1-498B-A90A-B2C36DB72E44}"/>
    <dgm:cxn modelId="{0CDF48B8-2937-4732-86C7-3B09E14C95FB}" type="presOf" srcId="{E04E98C7-DF21-4429-BF68-0BE63380FAA7}" destId="{D53FFA30-C9D7-4DA5-B71E-DAA89033BCEF}" srcOrd="0" destOrd="0" presId="urn:microsoft.com/office/officeart/2005/8/layout/hList1"/>
    <dgm:cxn modelId="{3BF70C50-F167-4DF2-AE2C-C82078AAC5AD}" srcId="{BBF2D79B-0D5D-4D3F-BC72-171BE566A37A}" destId="{E35D0DDB-9AB5-4397-9BE1-1E6E6374B804}" srcOrd="6" destOrd="0" parTransId="{95883AC1-08F1-49BF-AF48-FD88FCB62675}" sibTransId="{337BAE2B-2B1E-4D7E-844E-D89E79C7C299}"/>
    <dgm:cxn modelId="{3CE83319-0E95-48C3-BF1D-DA14A8E9D118}" type="presOf" srcId="{E35D0DDB-9AB5-4397-9BE1-1E6E6374B804}" destId="{D53FFA30-C9D7-4DA5-B71E-DAA89033BCEF}" srcOrd="0" destOrd="6" presId="urn:microsoft.com/office/officeart/2005/8/layout/hList1"/>
    <dgm:cxn modelId="{AB58AC1F-0939-4997-B45C-F39B62E7CF86}" type="presParOf" srcId="{E8B051E5-EC5F-4058-8D98-4C9CFA46917A}" destId="{C28C8537-326A-40F7-82F2-ACD77E6DD9A7}" srcOrd="0" destOrd="0" presId="urn:microsoft.com/office/officeart/2005/8/layout/hList1"/>
    <dgm:cxn modelId="{B2DB6D44-691A-4735-8AA9-623E82A814FC}" type="presParOf" srcId="{C28C8537-326A-40F7-82F2-ACD77E6DD9A7}" destId="{58C4356A-BB7D-4BAE-AA79-A67551AE993A}" srcOrd="0" destOrd="0" presId="urn:microsoft.com/office/officeart/2005/8/layout/hList1"/>
    <dgm:cxn modelId="{EBDCBAC7-9D2B-40E3-A5CA-4F03144EEEC2}" type="presParOf" srcId="{C28C8537-326A-40F7-82F2-ACD77E6DD9A7}" destId="{D53FFA30-C9D7-4DA5-B71E-DAA89033BCEF}"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6D9681-EA92-4B7A-A69F-81A508BC6AEB}"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0466BC36-39F4-48A5-9B33-8A542E248AAA}">
      <dgm:prSet/>
      <dgm:spPr/>
      <dgm:t>
        <a:bodyPr/>
        <a:lstStyle/>
        <a:p>
          <a:pPr algn="ctr" rtl="1"/>
          <a:r>
            <a:rPr lang="fa-IR" dirty="0" smtClean="0">
              <a:cs typeface="B Titr" pitchFamily="2" charset="-78"/>
            </a:rPr>
            <a:t>سطوح تجزیه و تحلیل بازار</a:t>
          </a:r>
          <a:endParaRPr lang="en-US" dirty="0">
            <a:cs typeface="B Titr" pitchFamily="2" charset="-78"/>
          </a:endParaRPr>
        </a:p>
      </dgm:t>
    </dgm:pt>
    <dgm:pt modelId="{B19F092D-530B-473E-96FF-AFAE9A98C1B9}" type="parTrans" cxnId="{6642DA88-6872-4384-A830-A419D68CF5A3}">
      <dgm:prSet/>
      <dgm:spPr/>
      <dgm:t>
        <a:bodyPr/>
        <a:lstStyle/>
        <a:p>
          <a:endParaRPr lang="en-US">
            <a:cs typeface="B Zar" pitchFamily="2" charset="-78"/>
          </a:endParaRPr>
        </a:p>
      </dgm:t>
    </dgm:pt>
    <dgm:pt modelId="{6ABF0DB5-4A40-450C-97C6-B5EC2CAB6DA6}" type="sibTrans" cxnId="{6642DA88-6872-4384-A830-A419D68CF5A3}">
      <dgm:prSet/>
      <dgm:spPr/>
      <dgm:t>
        <a:bodyPr/>
        <a:lstStyle/>
        <a:p>
          <a:endParaRPr lang="en-US">
            <a:cs typeface="B Zar" pitchFamily="2" charset="-78"/>
          </a:endParaRPr>
        </a:p>
      </dgm:t>
    </dgm:pt>
    <dgm:pt modelId="{AFCB8FB4-4C3C-4325-8C09-EFDBA65D9C87}">
      <dgm:prSet/>
      <dgm:spPr/>
      <dgm:t>
        <a:bodyPr/>
        <a:lstStyle/>
        <a:p>
          <a:pPr algn="justLow" rtl="1"/>
          <a:r>
            <a:rPr lang="fa-IR" dirty="0" smtClean="0">
              <a:cs typeface="B Zar" pitchFamily="2" charset="-78"/>
            </a:rPr>
            <a:t>سطح خرد: تمرکز بر یک ملک خاص در یک منطقۀ جغرافیایی خاص به‌منظور تصمیم‌گیری برای سرمایه‌گذاری و یا ساخت و ساز. به‌عنوان مثال: مطالعۀ توجیه‌پذیری احداث پاساژ در خیابان لارستان</a:t>
          </a:r>
          <a:endParaRPr lang="en-US" dirty="0">
            <a:cs typeface="B Zar" pitchFamily="2" charset="-78"/>
          </a:endParaRPr>
        </a:p>
      </dgm:t>
    </dgm:pt>
    <dgm:pt modelId="{6CD28F1D-7CA4-4406-B42F-2359DA38D80E}" type="parTrans" cxnId="{5FB7B633-69F4-4539-B90B-31E52DC59A9B}">
      <dgm:prSet/>
      <dgm:spPr/>
      <dgm:t>
        <a:bodyPr/>
        <a:lstStyle/>
        <a:p>
          <a:endParaRPr lang="en-US">
            <a:cs typeface="B Zar" pitchFamily="2" charset="-78"/>
          </a:endParaRPr>
        </a:p>
      </dgm:t>
    </dgm:pt>
    <dgm:pt modelId="{AEDAA4C7-2553-4203-80C1-0E1421138023}" type="sibTrans" cxnId="{5FB7B633-69F4-4539-B90B-31E52DC59A9B}">
      <dgm:prSet/>
      <dgm:spPr/>
      <dgm:t>
        <a:bodyPr/>
        <a:lstStyle/>
        <a:p>
          <a:endParaRPr lang="en-US">
            <a:cs typeface="B Zar" pitchFamily="2" charset="-78"/>
          </a:endParaRPr>
        </a:p>
      </dgm:t>
    </dgm:pt>
    <dgm:pt modelId="{27C85079-0630-4928-90B4-D3A8FAB9AF83}">
      <dgm:prSet/>
      <dgm:spPr/>
      <dgm:t>
        <a:bodyPr/>
        <a:lstStyle/>
        <a:p>
          <a:pPr algn="justLow" rtl="1"/>
          <a:r>
            <a:rPr lang="fa-IR" dirty="0" smtClean="0">
              <a:cs typeface="B Zar" pitchFamily="2" charset="-78"/>
            </a:rPr>
            <a:t>سطح کلان: تمرکز بر ویژگی‌های عمومی نوع خاصی از املاک و مستغلات در یک منطقۀ جغرافیایی معین. به‌عنوان مثال: بررسی بازار دفاتر اداری در مرکز شهر تهران به‌منظور برآورد نرخ اجاره و واحدهای خالی دفاتر اداری در آن مناطق</a:t>
          </a:r>
          <a:endParaRPr lang="en-US" dirty="0">
            <a:cs typeface="B Zar" pitchFamily="2" charset="-78"/>
          </a:endParaRPr>
        </a:p>
      </dgm:t>
    </dgm:pt>
    <dgm:pt modelId="{E48B6E8A-7073-490F-A848-08CF06FFF92C}" type="parTrans" cxnId="{90D21967-1D66-4738-B3B0-AB0B97AC331B}">
      <dgm:prSet/>
      <dgm:spPr/>
      <dgm:t>
        <a:bodyPr/>
        <a:lstStyle/>
        <a:p>
          <a:endParaRPr lang="en-US">
            <a:cs typeface="B Zar" pitchFamily="2" charset="-78"/>
          </a:endParaRPr>
        </a:p>
      </dgm:t>
    </dgm:pt>
    <dgm:pt modelId="{1E0CCE95-F34B-4BBA-AA10-6853F0505286}" type="sibTrans" cxnId="{90D21967-1D66-4738-B3B0-AB0B97AC331B}">
      <dgm:prSet/>
      <dgm:spPr/>
      <dgm:t>
        <a:bodyPr/>
        <a:lstStyle/>
        <a:p>
          <a:endParaRPr lang="en-US">
            <a:cs typeface="B Zar" pitchFamily="2" charset="-78"/>
          </a:endParaRPr>
        </a:p>
      </dgm:t>
    </dgm:pt>
    <dgm:pt modelId="{E581E5C3-8279-451F-BC4C-3A45CB64EDF1}" type="pres">
      <dgm:prSet presAssocID="{9F6D9681-EA92-4B7A-A69F-81A508BC6AEB}" presName="linearFlow" presStyleCnt="0">
        <dgm:presLayoutVars>
          <dgm:dir/>
          <dgm:animLvl val="lvl"/>
          <dgm:resizeHandles val="exact"/>
        </dgm:presLayoutVars>
      </dgm:prSet>
      <dgm:spPr/>
      <dgm:t>
        <a:bodyPr/>
        <a:lstStyle/>
        <a:p>
          <a:endParaRPr lang="en-US"/>
        </a:p>
      </dgm:t>
    </dgm:pt>
    <dgm:pt modelId="{BE1AF90B-34A4-4293-A3B8-9B1EA23FE73D}" type="pres">
      <dgm:prSet presAssocID="{0466BC36-39F4-48A5-9B33-8A542E248AAA}" presName="composite" presStyleCnt="0"/>
      <dgm:spPr/>
    </dgm:pt>
    <dgm:pt modelId="{FD6B5A5C-029D-4574-B312-6544F54420B4}" type="pres">
      <dgm:prSet presAssocID="{0466BC36-39F4-48A5-9B33-8A542E248AAA}" presName="parTx" presStyleLbl="node1" presStyleIdx="0" presStyleCnt="1">
        <dgm:presLayoutVars>
          <dgm:chMax val="0"/>
          <dgm:chPref val="0"/>
          <dgm:bulletEnabled val="1"/>
        </dgm:presLayoutVars>
      </dgm:prSet>
      <dgm:spPr/>
      <dgm:t>
        <a:bodyPr/>
        <a:lstStyle/>
        <a:p>
          <a:endParaRPr lang="en-US"/>
        </a:p>
      </dgm:t>
    </dgm:pt>
    <dgm:pt modelId="{307D2F1B-41C2-4631-B487-7B3091B1034B}" type="pres">
      <dgm:prSet presAssocID="{0466BC36-39F4-48A5-9B33-8A542E248AAA}" presName="parSh" presStyleLbl="node1" presStyleIdx="0" presStyleCnt="1"/>
      <dgm:spPr/>
      <dgm:t>
        <a:bodyPr/>
        <a:lstStyle/>
        <a:p>
          <a:endParaRPr lang="en-US"/>
        </a:p>
      </dgm:t>
    </dgm:pt>
    <dgm:pt modelId="{EFF3917B-199F-4BDC-906C-F8B0B76A5CAF}" type="pres">
      <dgm:prSet presAssocID="{0466BC36-39F4-48A5-9B33-8A542E248AAA}" presName="desTx" presStyleLbl="fgAcc1" presStyleIdx="0" presStyleCnt="1">
        <dgm:presLayoutVars>
          <dgm:bulletEnabled val="1"/>
        </dgm:presLayoutVars>
      </dgm:prSet>
      <dgm:spPr/>
      <dgm:t>
        <a:bodyPr/>
        <a:lstStyle/>
        <a:p>
          <a:endParaRPr lang="en-US"/>
        </a:p>
      </dgm:t>
    </dgm:pt>
  </dgm:ptLst>
  <dgm:cxnLst>
    <dgm:cxn modelId="{E09CBC7E-F48E-49FD-95F6-A463C8546330}" type="presOf" srcId="{9F6D9681-EA92-4B7A-A69F-81A508BC6AEB}" destId="{E581E5C3-8279-451F-BC4C-3A45CB64EDF1}" srcOrd="0" destOrd="0" presId="urn:microsoft.com/office/officeart/2005/8/layout/process3"/>
    <dgm:cxn modelId="{5FB7B633-69F4-4539-B90B-31E52DC59A9B}" srcId="{0466BC36-39F4-48A5-9B33-8A542E248AAA}" destId="{AFCB8FB4-4C3C-4325-8C09-EFDBA65D9C87}" srcOrd="0" destOrd="0" parTransId="{6CD28F1D-7CA4-4406-B42F-2359DA38D80E}" sibTransId="{AEDAA4C7-2553-4203-80C1-0E1421138023}"/>
    <dgm:cxn modelId="{71B7EE07-9558-4AFA-A258-7740F15F13BA}" type="presOf" srcId="{27C85079-0630-4928-90B4-D3A8FAB9AF83}" destId="{EFF3917B-199F-4BDC-906C-F8B0B76A5CAF}" srcOrd="0" destOrd="1" presId="urn:microsoft.com/office/officeart/2005/8/layout/process3"/>
    <dgm:cxn modelId="{627B2C84-5096-4E5B-B181-B01A3B53FFBC}" type="presOf" srcId="{0466BC36-39F4-48A5-9B33-8A542E248AAA}" destId="{307D2F1B-41C2-4631-B487-7B3091B1034B}" srcOrd="1" destOrd="0" presId="urn:microsoft.com/office/officeart/2005/8/layout/process3"/>
    <dgm:cxn modelId="{2E7AB61F-6F12-49D8-9AC3-02B43F4DD669}" type="presOf" srcId="{0466BC36-39F4-48A5-9B33-8A542E248AAA}" destId="{FD6B5A5C-029D-4574-B312-6544F54420B4}" srcOrd="0" destOrd="0" presId="urn:microsoft.com/office/officeart/2005/8/layout/process3"/>
    <dgm:cxn modelId="{6642DA88-6872-4384-A830-A419D68CF5A3}" srcId="{9F6D9681-EA92-4B7A-A69F-81A508BC6AEB}" destId="{0466BC36-39F4-48A5-9B33-8A542E248AAA}" srcOrd="0" destOrd="0" parTransId="{B19F092D-530B-473E-96FF-AFAE9A98C1B9}" sibTransId="{6ABF0DB5-4A40-450C-97C6-B5EC2CAB6DA6}"/>
    <dgm:cxn modelId="{85BF7A32-C9D9-42E8-ADC7-8FCD249C5EAE}" type="presOf" srcId="{AFCB8FB4-4C3C-4325-8C09-EFDBA65D9C87}" destId="{EFF3917B-199F-4BDC-906C-F8B0B76A5CAF}" srcOrd="0" destOrd="0" presId="urn:microsoft.com/office/officeart/2005/8/layout/process3"/>
    <dgm:cxn modelId="{90D21967-1D66-4738-B3B0-AB0B97AC331B}" srcId="{0466BC36-39F4-48A5-9B33-8A542E248AAA}" destId="{27C85079-0630-4928-90B4-D3A8FAB9AF83}" srcOrd="1" destOrd="0" parTransId="{E48B6E8A-7073-490F-A848-08CF06FFF92C}" sibTransId="{1E0CCE95-F34B-4BBA-AA10-6853F0505286}"/>
    <dgm:cxn modelId="{DA4E58DE-AC21-4360-B236-6B4DC35110A8}" type="presParOf" srcId="{E581E5C3-8279-451F-BC4C-3A45CB64EDF1}" destId="{BE1AF90B-34A4-4293-A3B8-9B1EA23FE73D}" srcOrd="0" destOrd="0" presId="urn:microsoft.com/office/officeart/2005/8/layout/process3"/>
    <dgm:cxn modelId="{0976876E-E55C-4578-9AD9-6854A3F0C020}" type="presParOf" srcId="{BE1AF90B-34A4-4293-A3B8-9B1EA23FE73D}" destId="{FD6B5A5C-029D-4574-B312-6544F54420B4}" srcOrd="0" destOrd="0" presId="urn:microsoft.com/office/officeart/2005/8/layout/process3"/>
    <dgm:cxn modelId="{91BCFF20-ADDF-4782-A5BE-6DB4A5755548}" type="presParOf" srcId="{BE1AF90B-34A4-4293-A3B8-9B1EA23FE73D}" destId="{307D2F1B-41C2-4631-B487-7B3091B1034B}" srcOrd="1" destOrd="0" presId="urn:microsoft.com/office/officeart/2005/8/layout/process3"/>
    <dgm:cxn modelId="{89B8732C-0DC3-48B8-9E9B-748460C60255}" type="presParOf" srcId="{BE1AF90B-34A4-4293-A3B8-9B1EA23FE73D}" destId="{EFF3917B-199F-4BDC-906C-F8B0B76A5CAF}"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F106F6-65BF-4ADE-B1C1-60C2C98B4FD2}">
      <dsp:nvSpPr>
        <dsp:cNvPr id="0" name=""/>
        <dsp:cNvSpPr/>
      </dsp:nvSpPr>
      <dsp:spPr>
        <a:xfrm>
          <a:off x="1601787" y="0"/>
          <a:ext cx="5026025" cy="502602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1">
            <a:lnSpc>
              <a:spcPct val="90000"/>
            </a:lnSpc>
            <a:spcBef>
              <a:spcPct val="0"/>
            </a:spcBef>
            <a:spcAft>
              <a:spcPct val="35000"/>
            </a:spcAft>
          </a:pPr>
          <a:r>
            <a:rPr lang="fa-IR" sz="1500" b="0" kern="1200" dirty="0" smtClean="0">
              <a:cs typeface="B Titr" pitchFamily="2" charset="-78"/>
            </a:rPr>
            <a:t>سطح اقتصاد کلان</a:t>
          </a:r>
          <a:endParaRPr lang="en-US" sz="1500" b="0" kern="1200" dirty="0">
            <a:cs typeface="B Titr" pitchFamily="2" charset="-78"/>
          </a:endParaRPr>
        </a:p>
      </dsp:txBody>
      <dsp:txXfrm>
        <a:off x="3412161" y="251301"/>
        <a:ext cx="1405276" cy="753903"/>
      </dsp:txXfrm>
    </dsp:sp>
    <dsp:sp modelId="{7A4C0DA0-91E4-4108-826F-985C1CA2B72D}">
      <dsp:nvSpPr>
        <dsp:cNvPr id="0" name=""/>
        <dsp:cNvSpPr/>
      </dsp:nvSpPr>
      <dsp:spPr>
        <a:xfrm>
          <a:off x="2104390" y="1005204"/>
          <a:ext cx="4020820" cy="402082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1">
            <a:lnSpc>
              <a:spcPct val="90000"/>
            </a:lnSpc>
            <a:spcBef>
              <a:spcPct val="0"/>
            </a:spcBef>
            <a:spcAft>
              <a:spcPct val="35000"/>
            </a:spcAft>
          </a:pPr>
          <a:r>
            <a:rPr lang="fa-IR" sz="1500" b="0" kern="1200" dirty="0" smtClean="0">
              <a:cs typeface="B Titr" pitchFamily="2" charset="-78"/>
            </a:rPr>
            <a:t>سطح صنعت </a:t>
          </a:r>
          <a:endParaRPr lang="en-US" sz="1500" b="0" kern="1200" dirty="0">
            <a:cs typeface="B Titr" pitchFamily="2" charset="-78"/>
          </a:endParaRPr>
        </a:p>
      </dsp:txBody>
      <dsp:txXfrm>
        <a:off x="3412161" y="1246454"/>
        <a:ext cx="1405276" cy="723747"/>
      </dsp:txXfrm>
    </dsp:sp>
    <dsp:sp modelId="{05610665-F843-4240-BB7C-8C25C5A4D777}">
      <dsp:nvSpPr>
        <dsp:cNvPr id="0" name=""/>
        <dsp:cNvSpPr/>
      </dsp:nvSpPr>
      <dsp:spPr>
        <a:xfrm>
          <a:off x="2606992" y="2010409"/>
          <a:ext cx="3015615" cy="301561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1">
            <a:lnSpc>
              <a:spcPct val="90000"/>
            </a:lnSpc>
            <a:spcBef>
              <a:spcPct val="0"/>
            </a:spcBef>
            <a:spcAft>
              <a:spcPct val="35000"/>
            </a:spcAft>
          </a:pPr>
          <a:r>
            <a:rPr lang="fa-IR" sz="1500" b="0" kern="1200" dirty="0" smtClean="0">
              <a:cs typeface="B Titr" pitchFamily="2" charset="-78"/>
            </a:rPr>
            <a:t>سطح بازار </a:t>
          </a:r>
          <a:endParaRPr lang="en-US" sz="1500" b="0" kern="1200" dirty="0">
            <a:cs typeface="B Titr" pitchFamily="2" charset="-78"/>
          </a:endParaRPr>
        </a:p>
      </dsp:txBody>
      <dsp:txXfrm>
        <a:off x="3412161" y="2236581"/>
        <a:ext cx="1405276" cy="678513"/>
      </dsp:txXfrm>
    </dsp:sp>
    <dsp:sp modelId="{097B2E77-C44B-43AB-B190-10A00ACA294E}">
      <dsp:nvSpPr>
        <dsp:cNvPr id="0" name=""/>
        <dsp:cNvSpPr/>
      </dsp:nvSpPr>
      <dsp:spPr>
        <a:xfrm>
          <a:off x="3109594" y="3015614"/>
          <a:ext cx="2010410" cy="201041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1">
            <a:lnSpc>
              <a:spcPct val="90000"/>
            </a:lnSpc>
            <a:spcBef>
              <a:spcPct val="0"/>
            </a:spcBef>
            <a:spcAft>
              <a:spcPct val="35000"/>
            </a:spcAft>
          </a:pPr>
          <a:r>
            <a:rPr lang="fa-IR" sz="1500" b="0" kern="1200" dirty="0" smtClean="0">
              <a:cs typeface="B Titr" pitchFamily="2" charset="-78"/>
            </a:rPr>
            <a:t>سطح سرمایه‌گذاری</a:t>
          </a:r>
          <a:endParaRPr lang="en-US" sz="1500" b="0" kern="1200" dirty="0">
            <a:cs typeface="B Titr" pitchFamily="2" charset="-78"/>
          </a:endParaRPr>
        </a:p>
      </dsp:txBody>
      <dsp:txXfrm>
        <a:off x="3404012" y="3518217"/>
        <a:ext cx="1421574" cy="100520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6E90CC-04A3-4BC8-BD34-24E7A476FD8F}">
      <dsp:nvSpPr>
        <dsp:cNvPr id="0" name=""/>
        <dsp:cNvSpPr/>
      </dsp:nvSpPr>
      <dsp:spPr>
        <a:xfrm>
          <a:off x="0" y="391830"/>
          <a:ext cx="6830568" cy="143064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110490" numCol="1" spcCol="1270" anchor="t" anchorCtr="0">
          <a:noAutofit/>
        </a:bodyPr>
        <a:lstStyle/>
        <a:p>
          <a:pPr lvl="0" algn="ctr" defTabSz="1289050" rtl="1">
            <a:lnSpc>
              <a:spcPct val="90000"/>
            </a:lnSpc>
            <a:spcBef>
              <a:spcPct val="0"/>
            </a:spcBef>
            <a:spcAft>
              <a:spcPct val="35000"/>
            </a:spcAft>
          </a:pPr>
          <a:r>
            <a:rPr lang="fa-IR" sz="2900" kern="1200" dirty="0" smtClean="0">
              <a:cs typeface="B Titr" pitchFamily="2" charset="-78"/>
            </a:rPr>
            <a:t>متغیرها و شاخص‌ها</a:t>
          </a:r>
          <a:endParaRPr lang="en-US" sz="2900" kern="1200" dirty="0">
            <a:cs typeface="B Titr" pitchFamily="2" charset="-78"/>
          </a:endParaRPr>
        </a:p>
      </dsp:txBody>
      <dsp:txXfrm>
        <a:off x="0" y="391830"/>
        <a:ext cx="6830568" cy="953764"/>
      </dsp:txXfrm>
    </dsp:sp>
    <dsp:sp modelId="{62371FBD-FBE8-4051-9964-DEDDB375BBA1}">
      <dsp:nvSpPr>
        <dsp:cNvPr id="0" name=""/>
        <dsp:cNvSpPr/>
      </dsp:nvSpPr>
      <dsp:spPr>
        <a:xfrm>
          <a:off x="1399032" y="1345594"/>
          <a:ext cx="6830568" cy="3288600"/>
        </a:xfrm>
        <a:prstGeom prst="flowChartManualInpu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206248" rIns="206248" bIns="206248" numCol="1" spcCol="1270" anchor="t"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تجزیه و تحلیل بازار عموماً بر تعداد اندکی از متغیرها یا شاخص‌ها تمرکز دارد. متغیرها یا شاخص‌هایی که به‌طور کمّی طرف عرضه و تقاضای بازار مصرف املاک و مستغلات و نیز نقطۀ تعادل بازار را تعیین می‌کنند. </a:t>
          </a:r>
          <a:endParaRPr lang="en-US" sz="2900" kern="1200" dirty="0">
            <a:cs typeface="B Zar" pitchFamily="2" charset="-78"/>
          </a:endParaRPr>
        </a:p>
      </dsp:txBody>
      <dsp:txXfrm>
        <a:off x="1399032" y="1345594"/>
        <a:ext cx="6830568" cy="32886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18A5B8-FD67-4919-8554-3D5F48668BDD}">
      <dsp:nvSpPr>
        <dsp:cNvPr id="0" name=""/>
        <dsp:cNvSpPr/>
      </dsp:nvSpPr>
      <dsp:spPr>
        <a:xfrm>
          <a:off x="0" y="388112"/>
          <a:ext cx="8229600" cy="1579500"/>
        </a:xfrm>
        <a:prstGeom prst="flowChartInternalStora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justLow" defTabSz="1333500" rtl="1">
            <a:lnSpc>
              <a:spcPct val="90000"/>
            </a:lnSpc>
            <a:spcBef>
              <a:spcPct val="0"/>
            </a:spcBef>
            <a:spcAft>
              <a:spcPct val="35000"/>
            </a:spcAft>
          </a:pPr>
          <a:r>
            <a:rPr lang="fa-IR" sz="3000" kern="1200" dirty="0" smtClean="0">
              <a:cs typeface="B Zar" pitchFamily="2" charset="-78"/>
            </a:rPr>
            <a:t>فهرست متغیرهایی که عموماً در تجزیه و تحلیل بازار مورداستفاده قرار می‌گیرند، به شرح زیر است:</a:t>
          </a:r>
          <a:endParaRPr lang="fa-IR" sz="3000" kern="1200" dirty="0">
            <a:cs typeface="B Zar" pitchFamily="2" charset="-78"/>
          </a:endParaRPr>
        </a:p>
      </dsp:txBody>
      <dsp:txXfrm>
        <a:off x="0" y="388112"/>
        <a:ext cx="8229600" cy="1579500"/>
      </dsp:txXfrm>
    </dsp:sp>
    <dsp:sp modelId="{35ED2456-5A79-458E-BF90-513692F08B11}">
      <dsp:nvSpPr>
        <dsp:cNvPr id="0" name=""/>
        <dsp:cNvSpPr/>
      </dsp:nvSpPr>
      <dsp:spPr>
        <a:xfrm>
          <a:off x="0" y="1967612"/>
          <a:ext cx="8229600" cy="2670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r" defTabSz="1022350" rtl="1">
            <a:lnSpc>
              <a:spcPct val="90000"/>
            </a:lnSpc>
            <a:spcBef>
              <a:spcPct val="0"/>
            </a:spcBef>
            <a:spcAft>
              <a:spcPct val="20000"/>
            </a:spcAft>
            <a:buChar char="••"/>
          </a:pPr>
          <a:r>
            <a:rPr lang="fa-IR" sz="2300" kern="1200" dirty="0" smtClean="0">
              <a:cs typeface="B Zar" pitchFamily="2" charset="-78"/>
            </a:rPr>
            <a:t>نرخ </a:t>
          </a:r>
          <a:r>
            <a:rPr lang="fa-IR" sz="2300" kern="1200" smtClean="0">
              <a:cs typeface="B Zar" pitchFamily="2" charset="-78"/>
            </a:rPr>
            <a:t>فضاهای خالی (</a:t>
          </a:r>
          <a:r>
            <a:rPr lang="en-US" sz="2300" kern="1200" smtClean="0">
              <a:cs typeface="B Zar" pitchFamily="2" charset="-78"/>
            </a:rPr>
            <a:t>vacancy rate</a:t>
          </a:r>
          <a:r>
            <a:rPr lang="fa-IR" sz="2300" kern="1200" smtClean="0">
              <a:cs typeface="B Zar" pitchFamily="2" charset="-78"/>
            </a:rPr>
            <a:t>)</a:t>
          </a:r>
          <a:endParaRPr lang="en-US" sz="2300" kern="1200" dirty="0">
            <a:cs typeface="B Zar" pitchFamily="2" charset="-78"/>
          </a:endParaRPr>
        </a:p>
        <a:p>
          <a:pPr marL="228600" lvl="1" indent="-228600" algn="r" defTabSz="1022350" rtl="1">
            <a:lnSpc>
              <a:spcPct val="90000"/>
            </a:lnSpc>
            <a:spcBef>
              <a:spcPct val="0"/>
            </a:spcBef>
            <a:spcAft>
              <a:spcPct val="20000"/>
            </a:spcAft>
            <a:buChar char="••"/>
          </a:pPr>
          <a:r>
            <a:rPr lang="fa-IR" sz="2300" kern="1200" dirty="0" smtClean="0">
              <a:cs typeface="B Zar" pitchFamily="2" charset="-78"/>
            </a:rPr>
            <a:t>نرخ اجاره (</a:t>
          </a:r>
          <a:r>
            <a:rPr lang="en-US" sz="2300" kern="1200" dirty="0" smtClean="0">
              <a:cs typeface="B Zar" pitchFamily="2" charset="-78"/>
            </a:rPr>
            <a:t>rent</a:t>
          </a:r>
          <a:r>
            <a:rPr lang="fa-IR" sz="2300" kern="1200" dirty="0" smtClean="0">
              <a:cs typeface="B Zar" pitchFamily="2" charset="-78"/>
            </a:rPr>
            <a:t>)</a:t>
          </a:r>
          <a:endParaRPr lang="en-US" sz="2300" kern="1200" dirty="0">
            <a:cs typeface="B Zar" pitchFamily="2" charset="-78"/>
          </a:endParaRPr>
        </a:p>
        <a:p>
          <a:pPr marL="228600" lvl="1" indent="-228600" algn="r" defTabSz="1022350" rtl="1">
            <a:lnSpc>
              <a:spcPct val="90000"/>
            </a:lnSpc>
            <a:spcBef>
              <a:spcPct val="0"/>
            </a:spcBef>
            <a:spcAft>
              <a:spcPct val="20000"/>
            </a:spcAft>
            <a:buChar char="••"/>
          </a:pPr>
          <a:r>
            <a:rPr lang="fa-IR" sz="2300" kern="1200" dirty="0" smtClean="0">
              <a:cs typeface="B Zar" pitchFamily="2" charset="-78"/>
            </a:rPr>
            <a:t>تعداد فضاهای در حال ساخت (</a:t>
          </a:r>
          <a:r>
            <a:rPr lang="en-US" sz="2300" kern="1200" dirty="0" smtClean="0">
              <a:cs typeface="B Zar" pitchFamily="2" charset="-78"/>
            </a:rPr>
            <a:t>quantity of new construction started</a:t>
          </a:r>
          <a:r>
            <a:rPr lang="fa-IR" sz="2300" kern="1200" dirty="0" smtClean="0">
              <a:cs typeface="B Zar" pitchFamily="2" charset="-78"/>
            </a:rPr>
            <a:t>)</a:t>
          </a:r>
          <a:endParaRPr lang="en-US" sz="2300" kern="1200" dirty="0">
            <a:cs typeface="B Zar" pitchFamily="2" charset="-78"/>
          </a:endParaRPr>
        </a:p>
        <a:p>
          <a:pPr marL="228600" lvl="1" indent="-228600" algn="r" defTabSz="1022350" rtl="1">
            <a:lnSpc>
              <a:spcPct val="90000"/>
            </a:lnSpc>
            <a:spcBef>
              <a:spcPct val="0"/>
            </a:spcBef>
            <a:spcAft>
              <a:spcPct val="20000"/>
            </a:spcAft>
            <a:buChar char="••"/>
          </a:pPr>
          <a:r>
            <a:rPr lang="fa-IR" sz="2300" kern="1200" dirty="0" smtClean="0">
              <a:cs typeface="B Zar" pitchFamily="2" charset="-78"/>
            </a:rPr>
            <a:t>تعداد فضاهای ساخته‌شده </a:t>
          </a:r>
          <a:r>
            <a:rPr lang="en-US" sz="2300" kern="1200" dirty="0" smtClean="0">
              <a:cs typeface="B Zar" pitchFamily="2" charset="-78"/>
            </a:rPr>
            <a:t>quantity of new construction completed)</a:t>
          </a:r>
          <a:r>
            <a:rPr lang="fa-IR" sz="2300" kern="1200" dirty="0" smtClean="0">
              <a:cs typeface="B Zar" pitchFamily="2" charset="-78"/>
            </a:rPr>
            <a:t>)</a:t>
          </a:r>
          <a:endParaRPr lang="en-US" sz="2300" kern="1200" dirty="0">
            <a:cs typeface="B Zar" pitchFamily="2" charset="-78"/>
          </a:endParaRPr>
        </a:p>
        <a:p>
          <a:pPr marL="228600" lvl="1" indent="-228600" algn="r" defTabSz="1022350" rtl="1">
            <a:lnSpc>
              <a:spcPct val="90000"/>
            </a:lnSpc>
            <a:spcBef>
              <a:spcPct val="0"/>
            </a:spcBef>
            <a:spcAft>
              <a:spcPct val="20000"/>
            </a:spcAft>
            <a:buChar char="••"/>
          </a:pPr>
          <a:r>
            <a:rPr lang="fa-IR" sz="2300" kern="1200" dirty="0" smtClean="0">
              <a:cs typeface="B Zar" pitchFamily="2" charset="-78"/>
            </a:rPr>
            <a:t>خالص جذب فضا (</a:t>
          </a:r>
          <a:r>
            <a:rPr lang="en-US" sz="2300" kern="1200" dirty="0" smtClean="0">
              <a:cs typeface="B Zar" pitchFamily="2" charset="-78"/>
            </a:rPr>
            <a:t>net absorption</a:t>
          </a:r>
          <a:r>
            <a:rPr lang="fa-IR" sz="2300" kern="1200" dirty="0" smtClean="0">
              <a:cs typeface="B Zar" pitchFamily="2" charset="-78"/>
            </a:rPr>
            <a:t>)</a:t>
          </a:r>
          <a:endParaRPr lang="en-US" sz="2300" kern="1200" dirty="0">
            <a:cs typeface="B Zar" pitchFamily="2" charset="-78"/>
          </a:endParaRPr>
        </a:p>
      </dsp:txBody>
      <dsp:txXfrm>
        <a:off x="0" y="1967612"/>
        <a:ext cx="8229600" cy="267030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4EA75D-82EA-44B5-A528-B03861B3F777}">
      <dsp:nvSpPr>
        <dsp:cNvPr id="0" name=""/>
        <dsp:cNvSpPr/>
      </dsp:nvSpPr>
      <dsp:spPr>
        <a:xfrm rot="5400000">
          <a:off x="5209850" y="-2148416"/>
          <a:ext cx="772555"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r" defTabSz="844550" rtl="1">
            <a:lnSpc>
              <a:spcPct val="90000"/>
            </a:lnSpc>
            <a:spcBef>
              <a:spcPct val="0"/>
            </a:spcBef>
            <a:spcAft>
              <a:spcPct val="15000"/>
            </a:spcAft>
            <a:buChar char="••"/>
          </a:pPr>
          <a:r>
            <a:rPr lang="fa-IR" sz="1900" kern="1200" dirty="0" smtClean="0">
              <a:cs typeface="B Mitra" pitchFamily="2" charset="-78"/>
            </a:rPr>
            <a:t>نسبت تعداد فضاهای ساخته‌شدۀ خالی در بازار به کل تعداد فضاهای ساخته‌شده در بازار</a:t>
          </a:r>
          <a:endParaRPr lang="en-US" sz="1900" kern="1200" dirty="0">
            <a:cs typeface="B Mitra" pitchFamily="2" charset="-78"/>
          </a:endParaRPr>
        </a:p>
      </dsp:txBody>
      <dsp:txXfrm rot="5400000">
        <a:off x="5209850" y="-2148416"/>
        <a:ext cx="772555" cy="5266944"/>
      </dsp:txXfrm>
    </dsp:sp>
    <dsp:sp modelId="{57CF096F-C0B0-484F-A447-BAEDFDF84A3D}">
      <dsp:nvSpPr>
        <dsp:cNvPr id="0" name=""/>
        <dsp:cNvSpPr/>
      </dsp:nvSpPr>
      <dsp:spPr>
        <a:xfrm>
          <a:off x="0" y="2208"/>
          <a:ext cx="2962656" cy="96569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fa-IR" sz="2600" kern="1200" dirty="0" smtClean="0">
              <a:cs typeface="B Mitra" pitchFamily="2" charset="-78"/>
            </a:rPr>
            <a:t>نرخ فضاهای خالی </a:t>
          </a:r>
          <a:endParaRPr lang="en-US" sz="2600" kern="1200" dirty="0">
            <a:cs typeface="B Mitra" pitchFamily="2" charset="-78"/>
          </a:endParaRPr>
        </a:p>
      </dsp:txBody>
      <dsp:txXfrm>
        <a:off x="0" y="2208"/>
        <a:ext cx="2962656" cy="965693"/>
      </dsp:txXfrm>
    </dsp:sp>
    <dsp:sp modelId="{BAD90846-5273-420D-ADD6-3B7612C39482}">
      <dsp:nvSpPr>
        <dsp:cNvPr id="0" name=""/>
        <dsp:cNvSpPr/>
      </dsp:nvSpPr>
      <dsp:spPr>
        <a:xfrm rot="5400000">
          <a:off x="5209850" y="-1134437"/>
          <a:ext cx="772555"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r" defTabSz="844550" rtl="1">
            <a:lnSpc>
              <a:spcPct val="90000"/>
            </a:lnSpc>
            <a:spcBef>
              <a:spcPct val="0"/>
            </a:spcBef>
            <a:spcAft>
              <a:spcPct val="15000"/>
            </a:spcAft>
            <a:buChar char="••"/>
          </a:pPr>
          <a:r>
            <a:rPr lang="fa-IR" sz="1900" kern="1200" dirty="0" smtClean="0">
              <a:cs typeface="B Mitra" pitchFamily="2" charset="-78"/>
            </a:rPr>
            <a:t>نرخ اجاره‌ها در قراردادهای اجارۀ اخیر</a:t>
          </a:r>
          <a:endParaRPr lang="en-US" sz="1900" kern="1200" dirty="0">
            <a:cs typeface="B Mitra" pitchFamily="2" charset="-78"/>
          </a:endParaRPr>
        </a:p>
      </dsp:txBody>
      <dsp:txXfrm rot="5400000">
        <a:off x="5209850" y="-1134437"/>
        <a:ext cx="772555" cy="5266944"/>
      </dsp:txXfrm>
    </dsp:sp>
    <dsp:sp modelId="{5D1A4274-D2D4-415A-89DE-169B21C5DCA6}">
      <dsp:nvSpPr>
        <dsp:cNvPr id="0" name=""/>
        <dsp:cNvSpPr/>
      </dsp:nvSpPr>
      <dsp:spPr>
        <a:xfrm>
          <a:off x="0" y="1016187"/>
          <a:ext cx="2962656" cy="96569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fa-IR" sz="2600" kern="1200" dirty="0" smtClean="0">
              <a:cs typeface="B Mitra" pitchFamily="2" charset="-78"/>
            </a:rPr>
            <a:t>نرخ اجاره </a:t>
          </a:r>
          <a:endParaRPr lang="en-US" sz="2600" kern="1200" dirty="0">
            <a:cs typeface="B Mitra" pitchFamily="2" charset="-78"/>
          </a:endParaRPr>
        </a:p>
      </dsp:txBody>
      <dsp:txXfrm>
        <a:off x="0" y="1016187"/>
        <a:ext cx="2962656" cy="965693"/>
      </dsp:txXfrm>
    </dsp:sp>
    <dsp:sp modelId="{B9FDD007-11FC-4C92-846C-A7103146EEB3}">
      <dsp:nvSpPr>
        <dsp:cNvPr id="0" name=""/>
        <dsp:cNvSpPr/>
      </dsp:nvSpPr>
      <dsp:spPr>
        <a:xfrm rot="5400000">
          <a:off x="5209850" y="-120459"/>
          <a:ext cx="772555" cy="526694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r" defTabSz="844550" rtl="1">
            <a:lnSpc>
              <a:spcPct val="90000"/>
            </a:lnSpc>
            <a:spcBef>
              <a:spcPct val="0"/>
            </a:spcBef>
            <a:spcAft>
              <a:spcPct val="15000"/>
            </a:spcAft>
            <a:buChar char="••"/>
          </a:pPr>
          <a:r>
            <a:rPr lang="fa-IR" sz="1900" kern="1200" dirty="0" smtClean="0">
              <a:cs typeface="B Mitra" pitchFamily="2" charset="-78"/>
            </a:rPr>
            <a:t>تعداد فضاهای ساخته‌شده‌ای که به موجودی فضاهای بازار اضافه می‌شوند</a:t>
          </a:r>
          <a:endParaRPr lang="en-US" sz="1900" kern="1200" dirty="0">
            <a:cs typeface="B Mitra" pitchFamily="2" charset="-78"/>
          </a:endParaRPr>
        </a:p>
      </dsp:txBody>
      <dsp:txXfrm rot="5400000">
        <a:off x="5209850" y="-120459"/>
        <a:ext cx="772555" cy="5266944"/>
      </dsp:txXfrm>
    </dsp:sp>
    <dsp:sp modelId="{8AD35F3C-3897-4E9B-807C-2118037846E2}">
      <dsp:nvSpPr>
        <dsp:cNvPr id="0" name=""/>
        <dsp:cNvSpPr/>
      </dsp:nvSpPr>
      <dsp:spPr>
        <a:xfrm>
          <a:off x="0" y="2030165"/>
          <a:ext cx="2962656" cy="96569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fa-IR" sz="2600" kern="1200" dirty="0" smtClean="0">
              <a:cs typeface="B Mitra" pitchFamily="2" charset="-78"/>
            </a:rPr>
            <a:t>تعداد فضاهای در حال ساخت </a:t>
          </a:r>
          <a:endParaRPr lang="en-US" sz="2600" kern="1200" dirty="0">
            <a:cs typeface="B Mitra" pitchFamily="2" charset="-78"/>
          </a:endParaRPr>
        </a:p>
      </dsp:txBody>
      <dsp:txXfrm>
        <a:off x="0" y="2030165"/>
        <a:ext cx="2962656" cy="965693"/>
      </dsp:txXfrm>
    </dsp:sp>
    <dsp:sp modelId="{3E8E322B-C134-4B6F-B43A-4243B5D6CABD}">
      <dsp:nvSpPr>
        <dsp:cNvPr id="0" name=""/>
        <dsp:cNvSpPr/>
      </dsp:nvSpPr>
      <dsp:spPr>
        <a:xfrm rot="5400000">
          <a:off x="5209850" y="893518"/>
          <a:ext cx="772555" cy="5266944"/>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r" defTabSz="844550" rtl="1">
            <a:lnSpc>
              <a:spcPct val="90000"/>
            </a:lnSpc>
            <a:spcBef>
              <a:spcPct val="0"/>
            </a:spcBef>
            <a:spcAft>
              <a:spcPct val="15000"/>
            </a:spcAft>
            <a:buChar char="••"/>
          </a:pPr>
          <a:r>
            <a:rPr lang="fa-IR" sz="1900" kern="1200" dirty="0" smtClean="0">
              <a:cs typeface="B Mitra" pitchFamily="2" charset="-78"/>
            </a:rPr>
            <a:t>تعداد فضاهای در حال ساختی که به موجودی فضاهای بازار اضافه خواهند شد.</a:t>
          </a:r>
          <a:endParaRPr lang="en-US" sz="1900" kern="1200" dirty="0">
            <a:cs typeface="B Mitra" pitchFamily="2" charset="-78"/>
          </a:endParaRPr>
        </a:p>
      </dsp:txBody>
      <dsp:txXfrm rot="5400000">
        <a:off x="5209850" y="893518"/>
        <a:ext cx="772555" cy="5266944"/>
      </dsp:txXfrm>
    </dsp:sp>
    <dsp:sp modelId="{6E8801DA-2F53-40EB-9FAC-250358087505}">
      <dsp:nvSpPr>
        <dsp:cNvPr id="0" name=""/>
        <dsp:cNvSpPr/>
      </dsp:nvSpPr>
      <dsp:spPr>
        <a:xfrm>
          <a:off x="0" y="3044144"/>
          <a:ext cx="2962656" cy="96569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fa-IR" sz="2600" kern="1200" dirty="0" smtClean="0">
              <a:cs typeface="B Mitra" pitchFamily="2" charset="-78"/>
            </a:rPr>
            <a:t>تعداد فضاهای ساخته‌شده </a:t>
          </a:r>
          <a:endParaRPr lang="en-US" sz="2600" kern="1200" dirty="0">
            <a:cs typeface="B Mitra" pitchFamily="2" charset="-78"/>
          </a:endParaRPr>
        </a:p>
      </dsp:txBody>
      <dsp:txXfrm>
        <a:off x="0" y="3044144"/>
        <a:ext cx="2962656" cy="965693"/>
      </dsp:txXfrm>
    </dsp:sp>
    <dsp:sp modelId="{455EF49B-290A-426C-BEF1-D067410CEB53}">
      <dsp:nvSpPr>
        <dsp:cNvPr id="0" name=""/>
        <dsp:cNvSpPr/>
      </dsp:nvSpPr>
      <dsp:spPr>
        <a:xfrm rot="5400000">
          <a:off x="5209850" y="1907497"/>
          <a:ext cx="772555" cy="5266944"/>
        </a:xfrm>
        <a:prstGeom prst="round2Same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r" defTabSz="844550" rtl="1">
            <a:lnSpc>
              <a:spcPct val="90000"/>
            </a:lnSpc>
            <a:spcBef>
              <a:spcPct val="0"/>
            </a:spcBef>
            <a:spcAft>
              <a:spcPct val="15000"/>
            </a:spcAft>
            <a:buChar char="••"/>
          </a:pPr>
          <a:r>
            <a:rPr lang="fa-IR" sz="1900" kern="1200" dirty="0" smtClean="0">
              <a:cs typeface="B Mitra" pitchFamily="2" charset="-78"/>
            </a:rPr>
            <a:t>تعداد فضاهایی که علاوه بر فضاهای اشغال‌شدۀ موجود هر سال اشغال می‌شوند.</a:t>
          </a:r>
          <a:endParaRPr lang="en-US" sz="1900" kern="1200" dirty="0">
            <a:cs typeface="B Mitra" pitchFamily="2" charset="-78"/>
          </a:endParaRPr>
        </a:p>
      </dsp:txBody>
      <dsp:txXfrm rot="5400000">
        <a:off x="5209850" y="1907497"/>
        <a:ext cx="772555" cy="5266944"/>
      </dsp:txXfrm>
    </dsp:sp>
    <dsp:sp modelId="{A4A541DA-8E3B-4B29-8AC4-AA0CD4621632}">
      <dsp:nvSpPr>
        <dsp:cNvPr id="0" name=""/>
        <dsp:cNvSpPr/>
      </dsp:nvSpPr>
      <dsp:spPr>
        <a:xfrm>
          <a:off x="0" y="4058122"/>
          <a:ext cx="2962656" cy="965693"/>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fa-IR" sz="2600" kern="1200" dirty="0" smtClean="0">
              <a:cs typeface="B Mitra" pitchFamily="2" charset="-78"/>
            </a:rPr>
            <a:t>خالص جذب فضا</a:t>
          </a:r>
          <a:endParaRPr lang="en-US" sz="2600" kern="1200" dirty="0">
            <a:cs typeface="B Mitra" pitchFamily="2" charset="-78"/>
          </a:endParaRPr>
        </a:p>
      </dsp:txBody>
      <dsp:txXfrm>
        <a:off x="0" y="4058122"/>
        <a:ext cx="2962656" cy="96569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0B9CA1-1F23-48EA-86A7-263F222B0726}">
      <dsp:nvSpPr>
        <dsp:cNvPr id="0" name=""/>
        <dsp:cNvSpPr/>
      </dsp:nvSpPr>
      <dsp:spPr>
        <a:xfrm>
          <a:off x="0" y="1272677"/>
          <a:ext cx="8229600" cy="31153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95604" rIns="638708" bIns="305816" numCol="1" spcCol="1270" anchor="t" anchorCtr="0">
          <a:noAutofit/>
        </a:bodyPr>
        <a:lstStyle/>
        <a:p>
          <a:pPr marL="285750" lvl="1" indent="-285750" algn="r" defTabSz="1911350" rtl="1">
            <a:lnSpc>
              <a:spcPct val="90000"/>
            </a:lnSpc>
            <a:spcBef>
              <a:spcPct val="0"/>
            </a:spcBef>
            <a:spcAft>
              <a:spcPct val="15000"/>
            </a:spcAft>
            <a:buChar char="••"/>
          </a:pPr>
          <a:endParaRPr lang="en-US" sz="4300" kern="1200" dirty="0">
            <a:cs typeface="B Zar" pitchFamily="2" charset="-78"/>
          </a:endParaRPr>
        </a:p>
        <a:p>
          <a:pPr marL="285750" lvl="1" indent="-285750" algn="r" defTabSz="1911350" rtl="1">
            <a:lnSpc>
              <a:spcPct val="90000"/>
            </a:lnSpc>
            <a:spcBef>
              <a:spcPct val="0"/>
            </a:spcBef>
            <a:spcAft>
              <a:spcPct val="15000"/>
            </a:spcAft>
            <a:buChar char="••"/>
          </a:pPr>
          <a:endParaRPr lang="en-US" sz="4300" kern="1200" dirty="0">
            <a:cs typeface="B Zar" pitchFamily="2" charset="-78"/>
          </a:endParaRPr>
        </a:p>
        <a:p>
          <a:pPr marL="285750" lvl="1" indent="-285750" algn="r" defTabSz="1911350" rtl="1">
            <a:lnSpc>
              <a:spcPct val="90000"/>
            </a:lnSpc>
            <a:spcBef>
              <a:spcPct val="0"/>
            </a:spcBef>
            <a:spcAft>
              <a:spcPct val="15000"/>
            </a:spcAft>
            <a:buChar char="••"/>
          </a:pPr>
          <a:endParaRPr lang="en-US" sz="4300" kern="1200" dirty="0">
            <a:cs typeface="B Zar" pitchFamily="2" charset="-78"/>
          </a:endParaRPr>
        </a:p>
      </dsp:txBody>
      <dsp:txXfrm>
        <a:off x="0" y="1272677"/>
        <a:ext cx="8229600" cy="3115350"/>
      </dsp:txXfrm>
    </dsp:sp>
    <dsp:sp modelId="{D8D2D723-5EAD-4186-ABE9-8EF0F87C8AE7}">
      <dsp:nvSpPr>
        <dsp:cNvPr id="0" name=""/>
        <dsp:cNvSpPr/>
      </dsp:nvSpPr>
      <dsp:spPr>
        <a:xfrm>
          <a:off x="411480" y="637997"/>
          <a:ext cx="5760720" cy="1269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911350" rtl="1">
            <a:lnSpc>
              <a:spcPct val="90000"/>
            </a:lnSpc>
            <a:spcBef>
              <a:spcPct val="0"/>
            </a:spcBef>
            <a:spcAft>
              <a:spcPct val="35000"/>
            </a:spcAft>
          </a:pPr>
          <a:r>
            <a:rPr lang="fa-IR" sz="4300" kern="1200" dirty="0" smtClean="0">
              <a:cs typeface="B Zar" pitchFamily="2" charset="-78"/>
            </a:rPr>
            <a:t>محاسبۀ فضاهای خالی در زمان </a:t>
          </a:r>
          <a:r>
            <a:rPr lang="en-US" sz="4300" kern="1200" dirty="0" smtClean="0">
              <a:cs typeface="B Zar" pitchFamily="2" charset="-78"/>
            </a:rPr>
            <a:t>t</a:t>
          </a:r>
          <a:endParaRPr lang="fa-IR" sz="4300" kern="1200" dirty="0">
            <a:cs typeface="B Zar" pitchFamily="2" charset="-78"/>
          </a:endParaRPr>
        </a:p>
      </dsp:txBody>
      <dsp:txXfrm>
        <a:off x="411480" y="637997"/>
        <a:ext cx="5760720" cy="126936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0BF797-6CAF-46DB-AAE2-B17352EE3BD5}">
      <dsp:nvSpPr>
        <dsp:cNvPr id="0" name=""/>
        <dsp:cNvSpPr/>
      </dsp:nvSpPr>
      <dsp:spPr>
        <a:xfrm>
          <a:off x="0" y="1140332"/>
          <a:ext cx="8229600" cy="309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r" defTabSz="1066800" rtl="1">
            <a:lnSpc>
              <a:spcPct val="90000"/>
            </a:lnSpc>
            <a:spcBef>
              <a:spcPct val="0"/>
            </a:spcBef>
            <a:spcAft>
              <a:spcPct val="15000"/>
            </a:spcAft>
            <a:buChar char="••"/>
          </a:pPr>
          <a:r>
            <a:rPr lang="fa-IR" sz="2400" kern="1200" dirty="0" smtClean="0">
              <a:cs typeface="B Zar" pitchFamily="2" charset="-78"/>
            </a:rPr>
            <a:t>این شاخص نشان می‌دهد چند ماه طول می‌کشد تا تمام فضاهای خالی بازار جذب شود.</a:t>
          </a:r>
          <a:endParaRPr lang="en-US" sz="2400" kern="1200" dirty="0">
            <a:cs typeface="B Zar" pitchFamily="2" charset="-78"/>
          </a:endParaRPr>
        </a:p>
        <a:p>
          <a:pPr marL="228600" lvl="1" indent="-228600" algn="r" defTabSz="1066800" rtl="1">
            <a:lnSpc>
              <a:spcPct val="90000"/>
            </a:lnSpc>
            <a:spcBef>
              <a:spcPct val="0"/>
            </a:spcBef>
            <a:spcAft>
              <a:spcPct val="15000"/>
            </a:spcAft>
            <a:buChar char="••"/>
          </a:pPr>
          <a:endParaRPr lang="en-US" sz="2400" kern="1200" dirty="0">
            <a:cs typeface="B Zar" pitchFamily="2" charset="-78"/>
          </a:endParaRPr>
        </a:p>
        <a:p>
          <a:pPr marL="228600" lvl="1" indent="-228600" algn="r" defTabSz="1066800" rtl="1">
            <a:lnSpc>
              <a:spcPct val="90000"/>
            </a:lnSpc>
            <a:spcBef>
              <a:spcPct val="0"/>
            </a:spcBef>
            <a:spcAft>
              <a:spcPct val="15000"/>
            </a:spcAft>
            <a:buChar char="••"/>
          </a:pPr>
          <a:endParaRPr lang="en-US" sz="2400" kern="1200" dirty="0">
            <a:cs typeface="B Zar" pitchFamily="2" charset="-78"/>
          </a:endParaRPr>
        </a:p>
        <a:p>
          <a:pPr marL="228600" lvl="1" indent="-228600" algn="r" defTabSz="1066800" rtl="1">
            <a:lnSpc>
              <a:spcPct val="90000"/>
            </a:lnSpc>
            <a:spcBef>
              <a:spcPct val="0"/>
            </a:spcBef>
            <a:spcAft>
              <a:spcPct val="15000"/>
            </a:spcAft>
            <a:buChar char="••"/>
          </a:pPr>
          <a:endParaRPr lang="en-US" sz="2400" kern="1200" dirty="0">
            <a:cs typeface="B Zar" pitchFamily="2" charset="-78"/>
          </a:endParaRPr>
        </a:p>
        <a:p>
          <a:pPr marL="228600" lvl="1" indent="-228600" algn="r" defTabSz="1066800" rtl="1">
            <a:lnSpc>
              <a:spcPct val="90000"/>
            </a:lnSpc>
            <a:spcBef>
              <a:spcPct val="0"/>
            </a:spcBef>
            <a:spcAft>
              <a:spcPct val="15000"/>
            </a:spcAft>
            <a:buChar char="••"/>
          </a:pPr>
          <a:endParaRPr lang="en-US" sz="2400" kern="1200" dirty="0">
            <a:cs typeface="B Zar" pitchFamily="2" charset="-78"/>
          </a:endParaRPr>
        </a:p>
      </dsp:txBody>
      <dsp:txXfrm>
        <a:off x="0" y="1140332"/>
        <a:ext cx="8229600" cy="3099600"/>
      </dsp:txXfrm>
    </dsp:sp>
    <dsp:sp modelId="{85887425-01E5-4A92-87E6-23705AE9481A}">
      <dsp:nvSpPr>
        <dsp:cNvPr id="0" name=""/>
        <dsp:cNvSpPr/>
      </dsp:nvSpPr>
      <dsp:spPr>
        <a:xfrm>
          <a:off x="411480" y="786092"/>
          <a:ext cx="5760720"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rtl="1">
            <a:lnSpc>
              <a:spcPct val="90000"/>
            </a:lnSpc>
            <a:spcBef>
              <a:spcPct val="0"/>
            </a:spcBef>
            <a:spcAft>
              <a:spcPct val="35000"/>
            </a:spcAft>
          </a:pPr>
          <a:r>
            <a:rPr lang="fa-IR" sz="2400" kern="1200" dirty="0" smtClean="0">
              <a:cs typeface="B Zar" pitchFamily="2" charset="-78"/>
            </a:rPr>
            <a:t>محاسبۀ شاخص ماه‌های عرضه (</a:t>
          </a:r>
          <a:r>
            <a:rPr lang="en-US" sz="2400" kern="1200" dirty="0" smtClean="0">
              <a:cs typeface="B Zar" pitchFamily="2" charset="-78"/>
            </a:rPr>
            <a:t>months of supply</a:t>
          </a:r>
          <a:r>
            <a:rPr lang="fa-IR" sz="2400" kern="1200" dirty="0" smtClean="0">
              <a:cs typeface="B Zar" pitchFamily="2" charset="-78"/>
            </a:rPr>
            <a:t>)</a:t>
          </a:r>
          <a:endParaRPr lang="en-US" sz="2400" kern="1200" dirty="0">
            <a:cs typeface="B Zar" pitchFamily="2" charset="-78"/>
          </a:endParaRPr>
        </a:p>
      </dsp:txBody>
      <dsp:txXfrm>
        <a:off x="411480" y="786092"/>
        <a:ext cx="5760720" cy="70848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C6EEA7-1CAF-4E4D-9886-A12ED4308CCC}">
      <dsp:nvSpPr>
        <dsp:cNvPr id="0" name=""/>
        <dsp:cNvSpPr/>
      </dsp:nvSpPr>
      <dsp:spPr>
        <a:xfrm>
          <a:off x="0" y="458537"/>
          <a:ext cx="8229600" cy="1992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در این رویکرد پیش‌بینی آینده تنها بر پایۀ اطلاعات گذشته صورت می‌گیرد. بنابراین متغیرهایی که در این رویکرد به‌کار می‌روند همگی درون‌زا هستند. تکنیک‌های سری زمانی اقتصاد سنجی در این رویکرد استفاده می‌شود. </a:t>
          </a:r>
          <a:endParaRPr lang="en-US" sz="2300" kern="1200" dirty="0">
            <a:cs typeface="B Zar" pitchFamily="2" charset="-78"/>
          </a:endParaRPr>
        </a:p>
      </dsp:txBody>
      <dsp:txXfrm>
        <a:off x="0" y="458537"/>
        <a:ext cx="8229600" cy="1992375"/>
      </dsp:txXfrm>
    </dsp:sp>
    <dsp:sp modelId="{A17CE7F1-CA7A-480A-ADA2-C531F022FC51}">
      <dsp:nvSpPr>
        <dsp:cNvPr id="0" name=""/>
        <dsp:cNvSpPr/>
      </dsp:nvSpPr>
      <dsp:spPr>
        <a:xfrm>
          <a:off x="411480" y="119057"/>
          <a:ext cx="576072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برون‌یابی سادۀ روند</a:t>
          </a:r>
          <a:endParaRPr lang="en-US" sz="2300" kern="1200" dirty="0">
            <a:cs typeface="B Zar" pitchFamily="2" charset="-78"/>
          </a:endParaRPr>
        </a:p>
      </dsp:txBody>
      <dsp:txXfrm>
        <a:off x="411480" y="119057"/>
        <a:ext cx="5760720" cy="678960"/>
      </dsp:txXfrm>
    </dsp:sp>
    <dsp:sp modelId="{091B0806-8D1E-4015-BA41-293C29586F81}">
      <dsp:nvSpPr>
        <dsp:cNvPr id="0" name=""/>
        <dsp:cNvSpPr/>
      </dsp:nvSpPr>
      <dsp:spPr>
        <a:xfrm>
          <a:off x="0" y="2914592"/>
          <a:ext cx="8229600" cy="1992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در این رویکرد تلاش می‌شود ساختار بازار با شناسایی و کمی‌سازی عوامل تعیین‌کنندۀ متغیرهای موردعلاقه مدل‌سازی شود. بنابراین متغیرهایی که در این رویکرد به‌کار می‌روند عموماً برون‌زا هستند.</a:t>
          </a:r>
          <a:endParaRPr lang="en-US" sz="2300" kern="1200" dirty="0">
            <a:cs typeface="B Zar" pitchFamily="2" charset="-78"/>
          </a:endParaRPr>
        </a:p>
      </dsp:txBody>
      <dsp:txXfrm>
        <a:off x="0" y="2914592"/>
        <a:ext cx="8229600" cy="1992375"/>
      </dsp:txXfrm>
    </dsp:sp>
    <dsp:sp modelId="{69CB5A8E-5340-46B6-BF45-AC7CA21A2C13}">
      <dsp:nvSpPr>
        <dsp:cNvPr id="0" name=""/>
        <dsp:cNvSpPr/>
      </dsp:nvSpPr>
      <dsp:spPr>
        <a:xfrm>
          <a:off x="411480" y="2575112"/>
          <a:ext cx="5760720"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تجزیه و تحلیل ساختاری</a:t>
          </a:r>
          <a:endParaRPr lang="en-US" sz="2300" kern="1200" dirty="0">
            <a:cs typeface="B Zar" pitchFamily="2" charset="-78"/>
          </a:endParaRPr>
        </a:p>
      </dsp:txBody>
      <dsp:txXfrm>
        <a:off x="411480" y="2575112"/>
        <a:ext cx="5760720" cy="67896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2695C5-47A8-40C8-B73D-C78A96CFAFB8}">
      <dsp:nvSpPr>
        <dsp:cNvPr id="0" name=""/>
        <dsp:cNvSpPr/>
      </dsp:nvSpPr>
      <dsp:spPr>
        <a:xfrm>
          <a:off x="4118" y="0"/>
          <a:ext cx="3962102"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ویلایی</a:t>
          </a:r>
          <a:endParaRPr lang="en-US" sz="5300" kern="1200" dirty="0">
            <a:cs typeface="B Titr" pitchFamily="2" charset="-78"/>
          </a:endParaRPr>
        </a:p>
      </dsp:txBody>
      <dsp:txXfrm>
        <a:off x="4118" y="0"/>
        <a:ext cx="3962102" cy="1507807"/>
      </dsp:txXfrm>
    </dsp:sp>
    <dsp:sp modelId="{C0D4E1DD-868D-4DC1-9404-33A06A1F2B9A}">
      <dsp:nvSpPr>
        <dsp:cNvPr id="0" name=""/>
        <dsp:cNvSpPr/>
      </dsp:nvSpPr>
      <dsp:spPr>
        <a:xfrm>
          <a:off x="400329" y="1507930"/>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رشد جمعیت</a:t>
          </a:r>
          <a:endParaRPr lang="en-US" sz="1800" kern="1200" dirty="0">
            <a:cs typeface="B Zar" pitchFamily="2" charset="-78"/>
          </a:endParaRPr>
        </a:p>
      </dsp:txBody>
      <dsp:txXfrm>
        <a:off x="400329" y="1507930"/>
        <a:ext cx="3169681" cy="732184"/>
      </dsp:txXfrm>
    </dsp:sp>
    <dsp:sp modelId="{0FB1F988-C859-4F87-A0F9-C4141A50D8F3}">
      <dsp:nvSpPr>
        <dsp:cNvPr id="0" name=""/>
        <dsp:cNvSpPr/>
      </dsp:nvSpPr>
      <dsp:spPr>
        <a:xfrm>
          <a:off x="400329" y="2352758"/>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‌ترکیب خانوار</a:t>
          </a:r>
          <a:endParaRPr lang="en-US" sz="1800" kern="1200" dirty="0">
            <a:cs typeface="B Zar" pitchFamily="2" charset="-78"/>
          </a:endParaRPr>
        </a:p>
      </dsp:txBody>
      <dsp:txXfrm>
        <a:off x="400329" y="2352758"/>
        <a:ext cx="3169681" cy="732184"/>
      </dsp:txXfrm>
    </dsp:sp>
    <dsp:sp modelId="{3A7263D8-AA07-4008-BCEF-BFC43BA5EDFD}">
      <dsp:nvSpPr>
        <dsp:cNvPr id="0" name=""/>
        <dsp:cNvSpPr/>
      </dsp:nvSpPr>
      <dsp:spPr>
        <a:xfrm>
          <a:off x="400329" y="3197587"/>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نرخ بهره</a:t>
          </a:r>
          <a:endParaRPr lang="en-US" sz="1800" kern="1200" dirty="0">
            <a:cs typeface="B Zar" pitchFamily="2" charset="-78"/>
          </a:endParaRPr>
        </a:p>
      </dsp:txBody>
      <dsp:txXfrm>
        <a:off x="400329" y="3197587"/>
        <a:ext cx="3169681" cy="732184"/>
      </dsp:txXfrm>
    </dsp:sp>
    <dsp:sp modelId="{3E288844-964C-4154-9790-8D3C83D6C361}">
      <dsp:nvSpPr>
        <dsp:cNvPr id="0" name=""/>
        <dsp:cNvSpPr/>
      </dsp:nvSpPr>
      <dsp:spPr>
        <a:xfrm>
          <a:off x="400329" y="4042416"/>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رشد اشتغال (کسب‌وکار و مشاغل حرفه‌ای)</a:t>
          </a:r>
          <a:endParaRPr lang="en-US" sz="1800" kern="1200" dirty="0">
            <a:cs typeface="B Zar" pitchFamily="2" charset="-78"/>
          </a:endParaRPr>
        </a:p>
      </dsp:txBody>
      <dsp:txXfrm>
        <a:off x="400329" y="4042416"/>
        <a:ext cx="3169681" cy="732184"/>
      </dsp:txXfrm>
    </dsp:sp>
    <dsp:sp modelId="{A72E7833-DD4D-48E8-AD63-9DCE474C4BB6}">
      <dsp:nvSpPr>
        <dsp:cNvPr id="0" name=""/>
        <dsp:cNvSpPr/>
      </dsp:nvSpPr>
      <dsp:spPr>
        <a:xfrm>
          <a:off x="4263378" y="0"/>
          <a:ext cx="3962102"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آپارتمانی</a:t>
          </a:r>
          <a:endParaRPr lang="en-US" sz="5300" kern="1200" dirty="0">
            <a:cs typeface="B Titr" pitchFamily="2" charset="-78"/>
          </a:endParaRPr>
        </a:p>
      </dsp:txBody>
      <dsp:txXfrm>
        <a:off x="4263378" y="0"/>
        <a:ext cx="3962102" cy="1507807"/>
      </dsp:txXfrm>
    </dsp:sp>
    <dsp:sp modelId="{0A6854EC-1AF3-4498-B970-B68235F5DFF1}">
      <dsp:nvSpPr>
        <dsp:cNvPr id="0" name=""/>
        <dsp:cNvSpPr/>
      </dsp:nvSpPr>
      <dsp:spPr>
        <a:xfrm>
          <a:off x="4659589" y="1507930"/>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رشد جمعیت</a:t>
          </a:r>
          <a:endParaRPr lang="en-US" sz="1800" kern="1200" dirty="0">
            <a:cs typeface="B Zar" pitchFamily="2" charset="-78"/>
          </a:endParaRPr>
        </a:p>
      </dsp:txBody>
      <dsp:txXfrm>
        <a:off x="4659589" y="1507930"/>
        <a:ext cx="3169681" cy="732184"/>
      </dsp:txXfrm>
    </dsp:sp>
    <dsp:sp modelId="{E9A17F49-6988-42BB-AC49-D9A3ED22362B}">
      <dsp:nvSpPr>
        <dsp:cNvPr id="0" name=""/>
        <dsp:cNvSpPr/>
      </dsp:nvSpPr>
      <dsp:spPr>
        <a:xfrm>
          <a:off x="4659589" y="2352758"/>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ترکیب خانوار</a:t>
          </a:r>
          <a:endParaRPr lang="en-US" sz="1800" kern="1200" dirty="0">
            <a:cs typeface="B Zar" pitchFamily="2" charset="-78"/>
          </a:endParaRPr>
        </a:p>
      </dsp:txBody>
      <dsp:txXfrm>
        <a:off x="4659589" y="2352758"/>
        <a:ext cx="3169681" cy="732184"/>
      </dsp:txXfrm>
    </dsp:sp>
    <dsp:sp modelId="{9AED45AC-C4DF-4EB3-953F-E08595FE1D46}">
      <dsp:nvSpPr>
        <dsp:cNvPr id="0" name=""/>
        <dsp:cNvSpPr/>
      </dsp:nvSpPr>
      <dsp:spPr>
        <a:xfrm>
          <a:off x="4659589" y="3197587"/>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قدرت پرداخت برای خانه‌های محل زندگی</a:t>
          </a:r>
          <a:endParaRPr lang="en-US" sz="1800" kern="1200" dirty="0">
            <a:cs typeface="B Zar" pitchFamily="2" charset="-78"/>
          </a:endParaRPr>
        </a:p>
      </dsp:txBody>
      <dsp:txXfrm>
        <a:off x="4659589" y="3197587"/>
        <a:ext cx="3169681" cy="732184"/>
      </dsp:txXfrm>
    </dsp:sp>
    <dsp:sp modelId="{1138CD52-55D2-4984-8BBB-E21E350C29A9}">
      <dsp:nvSpPr>
        <dsp:cNvPr id="0" name=""/>
        <dsp:cNvSpPr/>
      </dsp:nvSpPr>
      <dsp:spPr>
        <a:xfrm>
          <a:off x="4659589" y="4042416"/>
          <a:ext cx="3169681"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رشد اشتغال (کارمندان یقه آبی)</a:t>
          </a:r>
          <a:endParaRPr lang="en-US" sz="1800" kern="1200" dirty="0">
            <a:cs typeface="B Zar" pitchFamily="2" charset="-78"/>
          </a:endParaRPr>
        </a:p>
      </dsp:txBody>
      <dsp:txXfrm>
        <a:off x="4659589" y="4042416"/>
        <a:ext cx="3169681" cy="732184"/>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DB36E0-50E7-41D0-AED1-68891545579F}">
      <dsp:nvSpPr>
        <dsp:cNvPr id="0" name=""/>
        <dsp:cNvSpPr/>
      </dsp:nvSpPr>
      <dsp:spPr>
        <a:xfrm>
          <a:off x="0" y="206325"/>
          <a:ext cx="5715000" cy="1393875"/>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43548" tIns="312420" rIns="443548" bIns="106680" numCol="1" spcCol="1270" anchor="t" anchorCtr="0">
          <a:noAutofit/>
        </a:bodyPr>
        <a:lstStyle/>
        <a:p>
          <a:pPr marL="114300" lvl="1" indent="-114300" algn="r" defTabSz="666750" rtl="1">
            <a:lnSpc>
              <a:spcPct val="90000"/>
            </a:lnSpc>
            <a:spcBef>
              <a:spcPct val="0"/>
            </a:spcBef>
            <a:spcAft>
              <a:spcPct val="15000"/>
            </a:spcAft>
            <a:buChar char="••"/>
          </a:pPr>
          <a:r>
            <a:rPr lang="fa-IR" sz="1500" kern="1200" dirty="0" smtClean="0">
              <a:cs typeface="B Zar" pitchFamily="2" charset="-78"/>
            </a:rPr>
            <a:t>کل درآمد قابل‌تصرف</a:t>
          </a:r>
          <a:endParaRPr lang="en-US" sz="1500" kern="1200" dirty="0">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cs typeface="B Zar" pitchFamily="2" charset="-78"/>
            </a:rPr>
            <a:t>کل ثروت خانوار</a:t>
          </a:r>
          <a:endParaRPr lang="en-US" sz="1500" kern="1200" dirty="0">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cs typeface="B Zar" pitchFamily="2" charset="-78"/>
            </a:rPr>
            <a:t>حجم ترافیک (برای محل‌های خاص)</a:t>
          </a:r>
          <a:endParaRPr lang="en-US" sz="1500" kern="1200" dirty="0">
            <a:cs typeface="B Zar" pitchFamily="2" charset="-78"/>
          </a:endParaRPr>
        </a:p>
      </dsp:txBody>
      <dsp:txXfrm>
        <a:off x="0" y="206325"/>
        <a:ext cx="5715000" cy="1393875"/>
      </dsp:txXfrm>
    </dsp:sp>
    <dsp:sp modelId="{F385F344-46A2-46E4-B62C-F77431E0AFD3}">
      <dsp:nvSpPr>
        <dsp:cNvPr id="0" name=""/>
        <dsp:cNvSpPr/>
      </dsp:nvSpPr>
      <dsp:spPr>
        <a:xfrm>
          <a:off x="285750" y="9099"/>
          <a:ext cx="4000500" cy="4428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1209" tIns="0" rIns="151209" bIns="0" numCol="1" spcCol="1270" anchor="ctr" anchorCtr="0">
          <a:noAutofit/>
        </a:bodyPr>
        <a:lstStyle/>
        <a:p>
          <a:pPr lvl="0" algn="ctr" defTabSz="666750" rtl="1">
            <a:lnSpc>
              <a:spcPct val="90000"/>
            </a:lnSpc>
            <a:spcBef>
              <a:spcPct val="0"/>
            </a:spcBef>
            <a:spcAft>
              <a:spcPct val="35000"/>
            </a:spcAft>
          </a:pPr>
          <a:r>
            <a:rPr lang="fa-IR" sz="1500" kern="1200" dirty="0" smtClean="0">
              <a:cs typeface="B Titr" pitchFamily="2" charset="-78"/>
            </a:rPr>
            <a:t>مراکز خرده‌فروشی</a:t>
          </a:r>
          <a:endParaRPr lang="en-US" sz="1500" kern="1200" dirty="0">
            <a:cs typeface="B Titr" pitchFamily="2" charset="-78"/>
          </a:endParaRPr>
        </a:p>
      </dsp:txBody>
      <dsp:txXfrm>
        <a:off x="285750" y="9099"/>
        <a:ext cx="4000500" cy="442800"/>
      </dsp:txXfrm>
    </dsp:sp>
    <dsp:sp modelId="{2D57A682-6724-49FE-A977-9B41FB30A0B2}">
      <dsp:nvSpPr>
        <dsp:cNvPr id="0" name=""/>
        <dsp:cNvSpPr/>
      </dsp:nvSpPr>
      <dsp:spPr>
        <a:xfrm>
          <a:off x="0" y="1926774"/>
          <a:ext cx="5715000" cy="17482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43548" tIns="312420" rIns="443548" bIns="106680" numCol="1" spcCol="1270" anchor="t" anchorCtr="0">
          <a:noAutofit/>
        </a:bodyPr>
        <a:lstStyle/>
        <a:p>
          <a:pPr marL="114300" lvl="1" indent="-114300" algn="r" defTabSz="666750" rtl="1">
            <a:lnSpc>
              <a:spcPct val="90000"/>
            </a:lnSpc>
            <a:spcBef>
              <a:spcPct val="0"/>
            </a:spcBef>
            <a:spcAft>
              <a:spcPct val="15000"/>
            </a:spcAft>
            <a:buChar char="••"/>
          </a:pPr>
          <a:r>
            <a:rPr lang="fa-IR" sz="1500" kern="1200" dirty="0" smtClean="0">
              <a:cs typeface="B Zar" pitchFamily="2" charset="-78"/>
            </a:rPr>
            <a:t>رشد مشاغل اداری</a:t>
          </a:r>
          <a:endParaRPr lang="en-US" sz="1500" kern="1200" dirty="0">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cs typeface="B Zar" pitchFamily="2" charset="-78"/>
            </a:rPr>
            <a:t>رشد نهادهای مالی بیمه و صندوق بازنشستگی</a:t>
          </a:r>
          <a:endParaRPr lang="en-US" sz="1500" kern="1200" dirty="0">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cs typeface="B Zar" pitchFamily="2" charset="-78"/>
            </a:rPr>
            <a:t>رشد کسب‌وکارهای خدماتی </a:t>
          </a:r>
          <a:endParaRPr lang="en-US" sz="1500" kern="1200" dirty="0">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cs typeface="B Zar" pitchFamily="2" charset="-78"/>
            </a:rPr>
            <a:t>رشد خدمات حقوقی</a:t>
          </a:r>
          <a:endParaRPr lang="en-US" sz="1500" kern="1200" dirty="0">
            <a:cs typeface="B Zar" pitchFamily="2" charset="-78"/>
          </a:endParaRPr>
        </a:p>
      </dsp:txBody>
      <dsp:txXfrm>
        <a:off x="0" y="1926774"/>
        <a:ext cx="5715000" cy="1748250"/>
      </dsp:txXfrm>
    </dsp:sp>
    <dsp:sp modelId="{2F15AC60-47E5-4A36-B54C-D6EF49D2C979}">
      <dsp:nvSpPr>
        <dsp:cNvPr id="0" name=""/>
        <dsp:cNvSpPr/>
      </dsp:nvSpPr>
      <dsp:spPr>
        <a:xfrm>
          <a:off x="285750" y="1705374"/>
          <a:ext cx="4000500" cy="4428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1209" tIns="0" rIns="151209" bIns="0" numCol="1" spcCol="1270" anchor="ctr" anchorCtr="0">
          <a:noAutofit/>
        </a:bodyPr>
        <a:lstStyle/>
        <a:p>
          <a:pPr lvl="0" algn="ctr" defTabSz="666750" rtl="1">
            <a:lnSpc>
              <a:spcPct val="90000"/>
            </a:lnSpc>
            <a:spcBef>
              <a:spcPct val="0"/>
            </a:spcBef>
            <a:spcAft>
              <a:spcPct val="35000"/>
            </a:spcAft>
          </a:pPr>
          <a:r>
            <a:rPr lang="fa-IR" sz="1500" kern="1200" dirty="0" smtClean="0">
              <a:cs typeface="B Titr" pitchFamily="2" charset="-78"/>
            </a:rPr>
            <a:t>دفاتر اداری</a:t>
          </a:r>
          <a:endParaRPr lang="en-US" sz="1500" kern="1200" dirty="0">
            <a:cs typeface="B Titr" pitchFamily="2" charset="-78"/>
          </a:endParaRPr>
        </a:p>
      </dsp:txBody>
      <dsp:txXfrm>
        <a:off x="285750" y="1705374"/>
        <a:ext cx="4000500" cy="442800"/>
      </dsp:txXfrm>
    </dsp:sp>
    <dsp:sp modelId="{3898ADC2-47F3-4A04-9A2C-592C0C7A51C5}">
      <dsp:nvSpPr>
        <dsp:cNvPr id="0" name=""/>
        <dsp:cNvSpPr/>
      </dsp:nvSpPr>
      <dsp:spPr>
        <a:xfrm>
          <a:off x="0" y="3977425"/>
          <a:ext cx="5715000" cy="10395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43548" tIns="312420" rIns="443548" bIns="106680" numCol="1" spcCol="1270" anchor="t" anchorCtr="0">
          <a:noAutofit/>
        </a:bodyPr>
        <a:lstStyle/>
        <a:p>
          <a:pPr marL="114300" lvl="1" indent="-114300" algn="r" defTabSz="666750" rtl="1">
            <a:lnSpc>
              <a:spcPct val="90000"/>
            </a:lnSpc>
            <a:spcBef>
              <a:spcPct val="0"/>
            </a:spcBef>
            <a:spcAft>
              <a:spcPct val="15000"/>
            </a:spcAft>
            <a:buChar char="••"/>
          </a:pPr>
          <a:r>
            <a:rPr lang="fa-IR" sz="1500" kern="1200" dirty="0" smtClean="0">
              <a:cs typeface="B Zar" pitchFamily="2" charset="-78"/>
            </a:rPr>
            <a:t>حجم مسافرت هوایی</a:t>
          </a:r>
          <a:endParaRPr lang="en-US" sz="1500" kern="1200" dirty="0">
            <a:cs typeface="B Zar" pitchFamily="2" charset="-78"/>
          </a:endParaRPr>
        </a:p>
        <a:p>
          <a:pPr marL="114300" lvl="1" indent="-114300" algn="r" defTabSz="666750" rtl="1">
            <a:lnSpc>
              <a:spcPct val="90000"/>
            </a:lnSpc>
            <a:spcBef>
              <a:spcPct val="0"/>
            </a:spcBef>
            <a:spcAft>
              <a:spcPct val="15000"/>
            </a:spcAft>
            <a:buChar char="••"/>
          </a:pPr>
          <a:r>
            <a:rPr lang="fa-IR" sz="1500" kern="1200" dirty="0" smtClean="0">
              <a:cs typeface="B Zar" pitchFamily="2" charset="-78"/>
            </a:rPr>
            <a:t>رشد صنعت گردشگردی</a:t>
          </a:r>
          <a:endParaRPr lang="en-US" sz="1500" kern="1200" dirty="0">
            <a:cs typeface="B Zar" pitchFamily="2" charset="-78"/>
          </a:endParaRPr>
        </a:p>
      </dsp:txBody>
      <dsp:txXfrm>
        <a:off x="0" y="3977425"/>
        <a:ext cx="5715000" cy="1039500"/>
      </dsp:txXfrm>
    </dsp:sp>
    <dsp:sp modelId="{2836075E-41FB-47BB-9602-7F92552611D1}">
      <dsp:nvSpPr>
        <dsp:cNvPr id="0" name=""/>
        <dsp:cNvSpPr/>
      </dsp:nvSpPr>
      <dsp:spPr>
        <a:xfrm>
          <a:off x="285750" y="3756025"/>
          <a:ext cx="4000500" cy="4428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1209" tIns="0" rIns="151209" bIns="0" numCol="1" spcCol="1270" anchor="ctr" anchorCtr="0">
          <a:noAutofit/>
        </a:bodyPr>
        <a:lstStyle/>
        <a:p>
          <a:pPr lvl="0" algn="ctr" defTabSz="666750" rtl="1">
            <a:lnSpc>
              <a:spcPct val="90000"/>
            </a:lnSpc>
            <a:spcBef>
              <a:spcPct val="0"/>
            </a:spcBef>
            <a:spcAft>
              <a:spcPct val="35000"/>
            </a:spcAft>
          </a:pPr>
          <a:r>
            <a:rPr lang="fa-IR" sz="1500" kern="1200" dirty="0" smtClean="0">
              <a:cs typeface="B Titr" pitchFamily="2" charset="-78"/>
            </a:rPr>
            <a:t>هتل‌ها و مکان‌های </a:t>
          </a:r>
          <a:r>
            <a:rPr lang="fa-IR" sz="1500" kern="1200" dirty="0" smtClean="0">
              <a:cs typeface="B Titr" pitchFamily="2" charset="-78"/>
            </a:rPr>
            <a:t>برگزاری </a:t>
          </a:r>
          <a:r>
            <a:rPr lang="fa-IR" sz="1500" kern="1200" dirty="0" smtClean="0">
              <a:cs typeface="B Titr" pitchFamily="2" charset="-78"/>
            </a:rPr>
            <a:t>اجلاس‌های بین‌المللی</a:t>
          </a:r>
          <a:endParaRPr lang="en-US" sz="1500" kern="1200" dirty="0">
            <a:cs typeface="B Titr" pitchFamily="2" charset="-78"/>
          </a:endParaRPr>
        </a:p>
      </dsp:txBody>
      <dsp:txXfrm>
        <a:off x="285750" y="3756025"/>
        <a:ext cx="4000500" cy="44280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918AA4-B1B1-4C27-96FB-5887DCDA770F}">
      <dsp:nvSpPr>
        <dsp:cNvPr id="0" name=""/>
        <dsp:cNvSpPr/>
      </dsp:nvSpPr>
      <dsp:spPr>
        <a:xfrm>
          <a:off x="0" y="0"/>
          <a:ext cx="8229600"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محرک‌های اصلی تقاضا برای املاک و مستغلات صنعتی</a:t>
          </a:r>
          <a:endParaRPr lang="en-US" sz="2800" kern="1200" dirty="0">
            <a:cs typeface="B Titr" pitchFamily="2" charset="-78"/>
          </a:endParaRPr>
        </a:p>
      </dsp:txBody>
      <dsp:txXfrm>
        <a:off x="0" y="0"/>
        <a:ext cx="8229600" cy="1507807"/>
      </dsp:txXfrm>
    </dsp:sp>
    <dsp:sp modelId="{7702BDFA-E216-4CBC-99DB-5B8E6C825FE8}">
      <dsp:nvSpPr>
        <dsp:cNvPr id="0" name=""/>
        <dsp:cNvSpPr/>
      </dsp:nvSpPr>
      <dsp:spPr>
        <a:xfrm>
          <a:off x="822960" y="1507930"/>
          <a:ext cx="6583680"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 رشد اشتغال در بخش تولید کالا</a:t>
          </a:r>
          <a:endParaRPr lang="en-US" sz="2900" kern="1200" dirty="0">
            <a:cs typeface="B Zar" pitchFamily="2" charset="-78"/>
          </a:endParaRPr>
        </a:p>
      </dsp:txBody>
      <dsp:txXfrm>
        <a:off x="822960" y="1507930"/>
        <a:ext cx="6583680" cy="732184"/>
      </dsp:txXfrm>
    </dsp:sp>
    <dsp:sp modelId="{23F1681E-DC16-464A-9C94-11E9AFF2ADF2}">
      <dsp:nvSpPr>
        <dsp:cNvPr id="0" name=""/>
        <dsp:cNvSpPr/>
      </dsp:nvSpPr>
      <dsp:spPr>
        <a:xfrm>
          <a:off x="822960" y="2352758"/>
          <a:ext cx="6583680"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رشد اشتغال در صنعت حمل و نقل</a:t>
          </a:r>
          <a:endParaRPr lang="en-US" sz="2900" kern="1200" dirty="0">
            <a:cs typeface="B Zar" pitchFamily="2" charset="-78"/>
          </a:endParaRPr>
        </a:p>
      </dsp:txBody>
      <dsp:txXfrm>
        <a:off x="822960" y="2352758"/>
        <a:ext cx="6583680" cy="732184"/>
      </dsp:txXfrm>
    </dsp:sp>
    <dsp:sp modelId="{852A3287-0007-4B4D-8F64-3519148A7A86}">
      <dsp:nvSpPr>
        <dsp:cNvPr id="0" name=""/>
        <dsp:cNvSpPr/>
      </dsp:nvSpPr>
      <dsp:spPr>
        <a:xfrm>
          <a:off x="822960" y="3197587"/>
          <a:ext cx="6583680"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حجم حمل‌ و نقل هوایی</a:t>
          </a:r>
          <a:endParaRPr lang="en-US" sz="2900" kern="1200" dirty="0">
            <a:cs typeface="B Zar" pitchFamily="2" charset="-78"/>
          </a:endParaRPr>
        </a:p>
      </dsp:txBody>
      <dsp:txXfrm>
        <a:off x="822960" y="3197587"/>
        <a:ext cx="6583680" cy="732184"/>
      </dsp:txXfrm>
    </dsp:sp>
    <dsp:sp modelId="{5601FBE0-387E-47D5-A796-6F31F33FE29C}">
      <dsp:nvSpPr>
        <dsp:cNvPr id="0" name=""/>
        <dsp:cNvSpPr/>
      </dsp:nvSpPr>
      <dsp:spPr>
        <a:xfrm>
          <a:off x="822960" y="4042416"/>
          <a:ext cx="6583680" cy="732184"/>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3660" tIns="55245" rIns="7366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حجم حمل‌ و نقل ریلی و جاده‌ای</a:t>
          </a:r>
          <a:endParaRPr lang="en-US" sz="2900" kern="1200" dirty="0">
            <a:cs typeface="B Zar" pitchFamily="2" charset="-78"/>
          </a:endParaRPr>
        </a:p>
      </dsp:txBody>
      <dsp:txXfrm>
        <a:off x="822960" y="4042416"/>
        <a:ext cx="6583680" cy="732184"/>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10F1DB-BC2B-47D9-9090-04D0DA898F4A}">
      <dsp:nvSpPr>
        <dsp:cNvPr id="0" name=""/>
        <dsp:cNvSpPr/>
      </dsp:nvSpPr>
      <dsp:spPr>
        <a:xfrm>
          <a:off x="2816066" y="2064506"/>
          <a:ext cx="2597467" cy="2597467"/>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rtl="1">
            <a:lnSpc>
              <a:spcPct val="90000"/>
            </a:lnSpc>
            <a:spcBef>
              <a:spcPct val="0"/>
            </a:spcBef>
            <a:spcAft>
              <a:spcPct val="35000"/>
            </a:spcAft>
          </a:pPr>
          <a:r>
            <a:rPr lang="fa-IR" sz="3400" kern="1200" dirty="0" smtClean="0">
              <a:cs typeface="B Zar" pitchFamily="2" charset="-78"/>
            </a:rPr>
            <a:t>ارزش‌یابی سرمایه‌گذاری</a:t>
          </a:r>
          <a:endParaRPr lang="en-US" sz="3400" kern="1200" dirty="0">
            <a:cs typeface="B Zar" pitchFamily="2" charset="-78"/>
          </a:endParaRPr>
        </a:p>
      </dsp:txBody>
      <dsp:txXfrm>
        <a:off x="2816066" y="2064506"/>
        <a:ext cx="2597467" cy="2597467"/>
      </dsp:txXfrm>
    </dsp:sp>
    <dsp:sp modelId="{E047C9C6-0B24-4818-87D1-92B49BADD788}">
      <dsp:nvSpPr>
        <dsp:cNvPr id="0" name=""/>
        <dsp:cNvSpPr/>
      </dsp:nvSpPr>
      <dsp:spPr>
        <a:xfrm rot="12900000">
          <a:off x="1052358" y="1579714"/>
          <a:ext cx="2087832" cy="740278"/>
        </a:xfrm>
        <a:prstGeom prst="lef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72A873D-3066-4365-A828-2697C6AA9558}">
      <dsp:nvSpPr>
        <dsp:cNvPr id="0" name=""/>
        <dsp:cNvSpPr/>
      </dsp:nvSpPr>
      <dsp:spPr>
        <a:xfrm>
          <a:off x="7351" y="364050"/>
          <a:ext cx="2467594" cy="197407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675" tIns="66675" rIns="66675" bIns="66675"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برآورد جریان‌های نقدی</a:t>
          </a:r>
          <a:endParaRPr lang="en-US" sz="3500" kern="1200" dirty="0">
            <a:cs typeface="B Zar" pitchFamily="2" charset="-78"/>
          </a:endParaRPr>
        </a:p>
      </dsp:txBody>
      <dsp:txXfrm>
        <a:off x="7351" y="364050"/>
        <a:ext cx="2467594" cy="1974075"/>
      </dsp:txXfrm>
    </dsp:sp>
    <dsp:sp modelId="{37200A3C-0103-4FA5-9547-D0BB8429681B}">
      <dsp:nvSpPr>
        <dsp:cNvPr id="0" name=""/>
        <dsp:cNvSpPr/>
      </dsp:nvSpPr>
      <dsp:spPr>
        <a:xfrm rot="19500000">
          <a:off x="5089408" y="1579714"/>
          <a:ext cx="2087832" cy="740278"/>
        </a:xfrm>
        <a:prstGeom prst="lef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F58E7B6-97D3-41EA-81D5-3A635962AA56}">
      <dsp:nvSpPr>
        <dsp:cNvPr id="0" name=""/>
        <dsp:cNvSpPr/>
      </dsp:nvSpPr>
      <dsp:spPr>
        <a:xfrm>
          <a:off x="5754654" y="364050"/>
          <a:ext cx="2467594" cy="197407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675" tIns="66675" rIns="66675" bIns="66675"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برآورد </a:t>
          </a:r>
          <a:r>
            <a:rPr lang="fa-IR" sz="3500" kern="1200" dirty="0" smtClean="0">
              <a:cs typeface="B Zar" pitchFamily="2" charset="-78"/>
            </a:rPr>
            <a:t>هزینۀ </a:t>
          </a:r>
          <a:r>
            <a:rPr lang="fa-IR" sz="3500" kern="1200" dirty="0" smtClean="0">
              <a:cs typeface="B Zar" pitchFamily="2" charset="-78"/>
            </a:rPr>
            <a:t>سرمایه‌</a:t>
          </a:r>
          <a:endParaRPr lang="en-US" sz="3500" kern="1200" dirty="0">
            <a:cs typeface="B Zar" pitchFamily="2" charset="-78"/>
          </a:endParaRPr>
        </a:p>
      </dsp:txBody>
      <dsp:txXfrm>
        <a:off x="5754654" y="364050"/>
        <a:ext cx="2467594" cy="19740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9D7680-C147-4D7A-A356-35DEAFF00B1A}">
      <dsp:nvSpPr>
        <dsp:cNvPr id="0" name=""/>
        <dsp:cNvSpPr/>
      </dsp:nvSpPr>
      <dsp:spPr>
        <a:xfrm>
          <a:off x="0" y="443124"/>
          <a:ext cx="8229600" cy="12521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312420" rIns="638708" bIns="135128" numCol="1" spcCol="1270" anchor="t"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تعریف: تعداد وام‌های رهنی که طی ماه گذشته برای خرید مسکن موردتأیید قرار گرفته‌اند. </a:t>
          </a:r>
          <a:endParaRPr lang="en-US" sz="1900" kern="1200" dirty="0" smtClean="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زمان افشا: 30 روز پس از پایان ماه  درانگلستان  </a:t>
          </a:r>
          <a:endParaRPr lang="en-US" sz="1900" kern="1200" dirty="0">
            <a:cs typeface="B Zar" pitchFamily="2" charset="-78"/>
          </a:endParaRPr>
        </a:p>
      </dsp:txBody>
      <dsp:txXfrm>
        <a:off x="0" y="443124"/>
        <a:ext cx="8229600" cy="1252125"/>
      </dsp:txXfrm>
    </dsp:sp>
    <dsp:sp modelId="{18A34C17-ADBB-4ED6-AFBC-42DFDD73556B}">
      <dsp:nvSpPr>
        <dsp:cNvPr id="0" name=""/>
        <dsp:cNvSpPr/>
      </dsp:nvSpPr>
      <dsp:spPr>
        <a:xfrm>
          <a:off x="411480" y="221724"/>
          <a:ext cx="5760720" cy="442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666750" rtl="1">
            <a:lnSpc>
              <a:spcPct val="90000"/>
            </a:lnSpc>
            <a:spcBef>
              <a:spcPct val="0"/>
            </a:spcBef>
            <a:spcAft>
              <a:spcPct val="35000"/>
            </a:spcAft>
          </a:pPr>
          <a:r>
            <a:rPr lang="fa-IR" sz="1500" kern="1200" dirty="0" smtClean="0">
              <a:cs typeface="B Titr" pitchFamily="2" charset="-78"/>
            </a:rPr>
            <a:t>وام‌های رهنی مسکونی تأییدشده (</a:t>
          </a:r>
          <a:r>
            <a:rPr lang="en-US" sz="1500" kern="1200" dirty="0" smtClean="0">
              <a:cs typeface="B Titr" pitchFamily="2" charset="-78"/>
            </a:rPr>
            <a:t>Mortgage Approvals</a:t>
          </a:r>
          <a:r>
            <a:rPr lang="fa-IR" sz="1500" kern="1200" dirty="0" smtClean="0">
              <a:cs typeface="B Titr" pitchFamily="2" charset="-78"/>
            </a:rPr>
            <a:t>)</a:t>
          </a:r>
          <a:endParaRPr lang="en-US" sz="1500" kern="1200" dirty="0">
            <a:cs typeface="B Titr" pitchFamily="2" charset="-78"/>
          </a:endParaRPr>
        </a:p>
      </dsp:txBody>
      <dsp:txXfrm>
        <a:off x="411480" y="221724"/>
        <a:ext cx="5760720" cy="442800"/>
      </dsp:txXfrm>
    </dsp:sp>
    <dsp:sp modelId="{B848A958-9A11-4B90-9D3C-68F3A8E30380}">
      <dsp:nvSpPr>
        <dsp:cNvPr id="0" name=""/>
        <dsp:cNvSpPr/>
      </dsp:nvSpPr>
      <dsp:spPr>
        <a:xfrm>
          <a:off x="0" y="1997649"/>
          <a:ext cx="8229600" cy="12521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312420" rIns="638708" bIns="135128" numCol="1" spcCol="1270" anchor="t"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تعداد خانه‌های ویلایی که طی ماه گذشته (بر مبنای سال) به فروش رفته است.</a:t>
          </a:r>
          <a:endParaRPr lang="en-US" sz="1900" kern="1200" dirty="0" smtClean="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زمان افشا: 25 روز پس از پایان ماه در امریکا</a:t>
          </a:r>
          <a:endParaRPr lang="en-US" sz="1900" kern="1200" dirty="0" smtClean="0">
            <a:cs typeface="B Zar" pitchFamily="2" charset="-78"/>
          </a:endParaRPr>
        </a:p>
      </dsp:txBody>
      <dsp:txXfrm>
        <a:off x="0" y="1997649"/>
        <a:ext cx="8229600" cy="1252125"/>
      </dsp:txXfrm>
    </dsp:sp>
    <dsp:sp modelId="{84AACF4C-5015-4C48-9405-3619553BE689}">
      <dsp:nvSpPr>
        <dsp:cNvPr id="0" name=""/>
        <dsp:cNvSpPr/>
      </dsp:nvSpPr>
      <dsp:spPr>
        <a:xfrm>
          <a:off x="411480" y="1776249"/>
          <a:ext cx="5760720" cy="442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666750" rtl="1">
            <a:lnSpc>
              <a:spcPct val="90000"/>
            </a:lnSpc>
            <a:spcBef>
              <a:spcPct val="0"/>
            </a:spcBef>
            <a:spcAft>
              <a:spcPct val="35000"/>
            </a:spcAft>
          </a:pPr>
          <a:r>
            <a:rPr lang="fa-IR" sz="1500" kern="1200" dirty="0" smtClean="0">
              <a:cs typeface="B Titr" pitchFamily="2" charset="-78"/>
            </a:rPr>
            <a:t>تعداد خانه‌های فروخته‌شدۀ جدید (</a:t>
          </a:r>
          <a:r>
            <a:rPr lang="en-US" sz="1500" kern="1200" dirty="0" smtClean="0">
              <a:cs typeface="B Titr" pitchFamily="2" charset="-78"/>
            </a:rPr>
            <a:t>New Home Sales</a:t>
          </a:r>
          <a:r>
            <a:rPr lang="fa-IR" sz="1500" kern="1200" dirty="0" smtClean="0">
              <a:cs typeface="B Titr" pitchFamily="2" charset="-78"/>
            </a:rPr>
            <a:t>) </a:t>
          </a:r>
          <a:endParaRPr lang="en-US" sz="1500" kern="1200" dirty="0">
            <a:cs typeface="B Titr" pitchFamily="2" charset="-78"/>
          </a:endParaRPr>
        </a:p>
      </dsp:txBody>
      <dsp:txXfrm>
        <a:off x="411480" y="1776249"/>
        <a:ext cx="5760720" cy="442800"/>
      </dsp:txXfrm>
    </dsp:sp>
    <dsp:sp modelId="{9BE3B4B4-5F6F-4553-8BE0-1A2D2D47EF85}">
      <dsp:nvSpPr>
        <dsp:cNvPr id="0" name=""/>
        <dsp:cNvSpPr/>
      </dsp:nvSpPr>
      <dsp:spPr>
        <a:xfrm>
          <a:off x="0" y="3552175"/>
          <a:ext cx="8229600" cy="125212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312420" rIns="638708" bIns="135128" numCol="1" spcCol="1270" anchor="t"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تغییر در قیمت فروش خانه‌های رهنی در سراسر کشور</a:t>
          </a:r>
          <a:endParaRPr lang="en-US" sz="1900" kern="1200" dirty="0" smtClean="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زمان افشا: پایان هر ماه در انگلستان</a:t>
          </a:r>
          <a:endParaRPr lang="en-US" sz="1900" kern="1200" dirty="0" smtClean="0">
            <a:cs typeface="B Zar" pitchFamily="2" charset="-78"/>
          </a:endParaRPr>
        </a:p>
      </dsp:txBody>
      <dsp:txXfrm>
        <a:off x="0" y="3552175"/>
        <a:ext cx="8229600" cy="1252125"/>
      </dsp:txXfrm>
    </dsp:sp>
    <dsp:sp modelId="{7FDD8D52-DE36-4153-86C9-5DF07F0E8C8B}">
      <dsp:nvSpPr>
        <dsp:cNvPr id="0" name=""/>
        <dsp:cNvSpPr/>
      </dsp:nvSpPr>
      <dsp:spPr>
        <a:xfrm>
          <a:off x="411480" y="3330775"/>
          <a:ext cx="5760720" cy="442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666750" rtl="1">
            <a:lnSpc>
              <a:spcPct val="90000"/>
            </a:lnSpc>
            <a:spcBef>
              <a:spcPct val="0"/>
            </a:spcBef>
            <a:spcAft>
              <a:spcPct val="35000"/>
            </a:spcAft>
          </a:pPr>
          <a:r>
            <a:rPr lang="fa-IR" sz="1500" kern="1200" dirty="0" smtClean="0">
              <a:cs typeface="B Titr" pitchFamily="2" charset="-78"/>
            </a:rPr>
            <a:t>شاخص ملی قیمت مسکن (</a:t>
          </a:r>
          <a:r>
            <a:rPr lang="en-US" sz="1500" kern="1200" dirty="0" err="1" smtClean="0">
              <a:cs typeface="B Titr" pitchFamily="2" charset="-78"/>
            </a:rPr>
            <a:t>Nationalwide</a:t>
          </a:r>
          <a:r>
            <a:rPr lang="en-US" sz="1500" kern="1200" dirty="0" smtClean="0">
              <a:cs typeface="B Titr" pitchFamily="2" charset="-78"/>
            </a:rPr>
            <a:t> House Price Index (HPI)</a:t>
          </a:r>
          <a:r>
            <a:rPr lang="fa-IR" sz="1500" kern="1200" dirty="0" smtClean="0">
              <a:cs typeface="B Titr" pitchFamily="2" charset="-78"/>
            </a:rPr>
            <a:t>)</a:t>
          </a:r>
          <a:endParaRPr lang="en-US" sz="1500" kern="1200" dirty="0">
            <a:cs typeface="B Titr" pitchFamily="2" charset="-78"/>
          </a:endParaRPr>
        </a:p>
      </dsp:txBody>
      <dsp:txXfrm>
        <a:off x="411480" y="3330775"/>
        <a:ext cx="5760720" cy="442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04A0F6-087C-45FE-8CD9-BDEF8242342F}">
      <dsp:nvSpPr>
        <dsp:cNvPr id="0" name=""/>
        <dsp:cNvSpPr/>
      </dsp:nvSpPr>
      <dsp:spPr>
        <a:xfrm>
          <a:off x="0" y="295142"/>
          <a:ext cx="8229600" cy="13167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395732" rIns="638708" bIns="135128" numCol="1" spcCol="1270" anchor="t"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تغییر در سفارش‌های فروش خانه غیر از ساخت‌وسازهای جدید</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زمان افشا: 28 روز پس از پایان ماه در امریکا</a:t>
          </a:r>
          <a:endParaRPr lang="en-US" sz="1900" kern="1200" dirty="0">
            <a:cs typeface="B Zar" pitchFamily="2" charset="-78"/>
          </a:endParaRPr>
        </a:p>
      </dsp:txBody>
      <dsp:txXfrm>
        <a:off x="0" y="295142"/>
        <a:ext cx="8229600" cy="1316700"/>
      </dsp:txXfrm>
    </dsp:sp>
    <dsp:sp modelId="{AF64C072-70CF-41AD-B1B3-D318D3414378}">
      <dsp:nvSpPr>
        <dsp:cNvPr id="0" name=""/>
        <dsp:cNvSpPr/>
      </dsp:nvSpPr>
      <dsp:spPr>
        <a:xfrm>
          <a:off x="411480" y="14702"/>
          <a:ext cx="5760720" cy="5608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666750" rtl="1">
            <a:lnSpc>
              <a:spcPct val="90000"/>
            </a:lnSpc>
            <a:spcBef>
              <a:spcPct val="0"/>
            </a:spcBef>
            <a:spcAft>
              <a:spcPct val="35000"/>
            </a:spcAft>
          </a:pPr>
          <a:r>
            <a:rPr lang="fa-IR" sz="1500" kern="1200" dirty="0" smtClean="0">
              <a:cs typeface="B Titr" pitchFamily="2" charset="-78"/>
            </a:rPr>
            <a:t>سفارش‌های فروش خانه (</a:t>
          </a:r>
          <a:r>
            <a:rPr lang="en-US" sz="1500" kern="1200" dirty="0" smtClean="0">
              <a:cs typeface="B Titr" pitchFamily="2" charset="-78"/>
            </a:rPr>
            <a:t>Pending Home Sales</a:t>
          </a:r>
          <a:r>
            <a:rPr lang="fa-IR" sz="1500" kern="1200" dirty="0" smtClean="0">
              <a:cs typeface="B Titr" pitchFamily="2" charset="-78"/>
            </a:rPr>
            <a:t>)</a:t>
          </a:r>
          <a:endParaRPr lang="en-US" sz="1500" kern="1200" dirty="0">
            <a:cs typeface="B Titr" pitchFamily="2" charset="-78"/>
          </a:endParaRPr>
        </a:p>
      </dsp:txBody>
      <dsp:txXfrm>
        <a:off x="411480" y="14702"/>
        <a:ext cx="5760720" cy="560880"/>
      </dsp:txXfrm>
    </dsp:sp>
    <dsp:sp modelId="{71A13549-BE9B-4F36-883F-5CBB94878114}">
      <dsp:nvSpPr>
        <dsp:cNvPr id="0" name=""/>
        <dsp:cNvSpPr/>
      </dsp:nvSpPr>
      <dsp:spPr>
        <a:xfrm>
          <a:off x="0" y="1994882"/>
          <a:ext cx="8229600" cy="13167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395732" rIns="638708" bIns="135128" numCol="1" spcCol="1270" anchor="t"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تغییر در تعداد ساخت‌وسازهایی که طی ماه گذشته آغاز شده‌اند</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زمان افشا: 17 روز پس از پایان ماه در ژاپن</a:t>
          </a:r>
          <a:endParaRPr lang="en-US" sz="1900" kern="1200" dirty="0">
            <a:cs typeface="B Zar" pitchFamily="2" charset="-78"/>
          </a:endParaRPr>
        </a:p>
      </dsp:txBody>
      <dsp:txXfrm>
        <a:off x="0" y="1994882"/>
        <a:ext cx="8229600" cy="1316700"/>
      </dsp:txXfrm>
    </dsp:sp>
    <dsp:sp modelId="{E6EE15E7-CAD4-4464-97F9-B13CA0E1E1C2}">
      <dsp:nvSpPr>
        <dsp:cNvPr id="0" name=""/>
        <dsp:cNvSpPr/>
      </dsp:nvSpPr>
      <dsp:spPr>
        <a:xfrm>
          <a:off x="411480" y="1714442"/>
          <a:ext cx="5760720" cy="5608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666750" rtl="1">
            <a:lnSpc>
              <a:spcPct val="90000"/>
            </a:lnSpc>
            <a:spcBef>
              <a:spcPct val="0"/>
            </a:spcBef>
            <a:spcAft>
              <a:spcPct val="35000"/>
            </a:spcAft>
          </a:pPr>
          <a:r>
            <a:rPr lang="ar-SA" sz="1500" kern="1200" dirty="0" smtClean="0">
              <a:cs typeface="B Titr" pitchFamily="2" charset="-78"/>
            </a:rPr>
            <a:t>ساخت‌وسازهای مسکونی آغازشده ( </a:t>
          </a:r>
          <a:r>
            <a:rPr lang="en-US" sz="1500" kern="1200" dirty="0" smtClean="0">
              <a:cs typeface="B Titr" pitchFamily="2" charset="-78"/>
            </a:rPr>
            <a:t>(Housing Starts</a:t>
          </a:r>
          <a:endParaRPr lang="en-US" sz="1500" kern="1200" dirty="0">
            <a:cs typeface="B Titr" pitchFamily="2" charset="-78"/>
          </a:endParaRPr>
        </a:p>
      </dsp:txBody>
      <dsp:txXfrm>
        <a:off x="411480" y="1714442"/>
        <a:ext cx="5760720" cy="560880"/>
      </dsp:txXfrm>
    </dsp:sp>
    <dsp:sp modelId="{1EEC09BB-C162-457B-AE37-C6692F4FD397}">
      <dsp:nvSpPr>
        <dsp:cNvPr id="0" name=""/>
        <dsp:cNvSpPr/>
      </dsp:nvSpPr>
      <dsp:spPr>
        <a:xfrm>
          <a:off x="0" y="3694622"/>
          <a:ext cx="8229600" cy="13167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395732" rIns="638708" bIns="135128" numCol="1" spcCol="1270" anchor="t"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تغییر در مبلغی که ساخت‌وساز کنندگان صرف پروژه‌های ساخت‌وساز می‌کنند.</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زمان افشا: 30 روز پس از پایان ماه در امریکا</a:t>
          </a:r>
          <a:endParaRPr lang="en-US" sz="1900" kern="1200" dirty="0">
            <a:cs typeface="B Zar" pitchFamily="2" charset="-78"/>
          </a:endParaRPr>
        </a:p>
      </dsp:txBody>
      <dsp:txXfrm>
        <a:off x="0" y="3694622"/>
        <a:ext cx="8229600" cy="1316700"/>
      </dsp:txXfrm>
    </dsp:sp>
    <dsp:sp modelId="{A42893C2-E842-49F3-9FFD-E3AB4B7092FD}">
      <dsp:nvSpPr>
        <dsp:cNvPr id="0" name=""/>
        <dsp:cNvSpPr/>
      </dsp:nvSpPr>
      <dsp:spPr>
        <a:xfrm>
          <a:off x="411480" y="3414182"/>
          <a:ext cx="5760720" cy="5608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666750" rtl="1">
            <a:lnSpc>
              <a:spcPct val="90000"/>
            </a:lnSpc>
            <a:spcBef>
              <a:spcPct val="0"/>
            </a:spcBef>
            <a:spcAft>
              <a:spcPct val="35000"/>
            </a:spcAft>
          </a:pPr>
          <a:r>
            <a:rPr lang="fa-IR" sz="1500" kern="1200" dirty="0" smtClean="0">
              <a:cs typeface="B Titr" pitchFamily="2" charset="-78"/>
            </a:rPr>
            <a:t>مصارف ساخت و ساز ( </a:t>
          </a:r>
          <a:r>
            <a:rPr lang="en-US" sz="1500" kern="1200" dirty="0" smtClean="0">
              <a:cs typeface="B Titr" pitchFamily="2" charset="-78"/>
            </a:rPr>
            <a:t>Construction Spending</a:t>
          </a:r>
          <a:r>
            <a:rPr lang="fa-IR" sz="1500" kern="1200" dirty="0" smtClean="0">
              <a:cs typeface="B Titr" pitchFamily="2" charset="-78"/>
            </a:rPr>
            <a:t>)</a:t>
          </a:r>
          <a:endParaRPr lang="en-US" sz="1500" kern="1200" dirty="0">
            <a:cs typeface="B Titr" pitchFamily="2" charset="-78"/>
          </a:endParaRPr>
        </a:p>
      </dsp:txBody>
      <dsp:txXfrm>
        <a:off x="411480" y="3414182"/>
        <a:ext cx="5760720" cy="5608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87953B-AC87-4892-A3A9-F9E8760405F5}">
      <dsp:nvSpPr>
        <dsp:cNvPr id="0" name=""/>
        <dsp:cNvSpPr/>
      </dsp:nvSpPr>
      <dsp:spPr>
        <a:xfrm>
          <a:off x="0" y="0"/>
          <a:ext cx="8229600" cy="1507807"/>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txBody>
        <a:bodyPr spcFirstLastPara="0" vert="horz" wrap="square" lIns="175260" tIns="175260" rIns="175260" bIns="175260" numCol="1" spcCol="1270" anchor="ctr" anchorCtr="0">
          <a:noAutofit/>
        </a:bodyPr>
        <a:lstStyle/>
        <a:p>
          <a:pPr lvl="0" algn="ctr" defTabSz="2044700" rtl="1">
            <a:lnSpc>
              <a:spcPct val="90000"/>
            </a:lnSpc>
            <a:spcBef>
              <a:spcPct val="0"/>
            </a:spcBef>
            <a:spcAft>
              <a:spcPct val="35000"/>
            </a:spcAft>
          </a:pPr>
          <a:r>
            <a:rPr lang="fa-IR" sz="4600" kern="1200" dirty="0" smtClean="0">
              <a:cs typeface="B Zar" pitchFamily="2" charset="-78"/>
            </a:rPr>
            <a:t>هدف تجزیه و تحلیل بازار املاک و مستغلات</a:t>
          </a:r>
          <a:endParaRPr lang="en-US" sz="4600" kern="1200" dirty="0">
            <a:cs typeface="B Zar" pitchFamily="2" charset="-78"/>
          </a:endParaRPr>
        </a:p>
      </dsp:txBody>
      <dsp:txXfrm>
        <a:off x="0" y="0"/>
        <a:ext cx="8229600" cy="1507807"/>
      </dsp:txXfrm>
    </dsp:sp>
    <dsp:sp modelId="{B7535119-A5F1-4A09-9FD9-E3A7BC5C81A8}">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fa-IR" sz="5500" kern="1200" dirty="0" smtClean="0">
              <a:cs typeface="B Zar" pitchFamily="2" charset="-78"/>
            </a:rPr>
            <a:t>پیش‌بینی و کمی‌سازی طرف عرضه و تقاضای بازارهای خاص مصرف است.</a:t>
          </a:r>
          <a:endParaRPr lang="en-US" sz="5500" kern="1200" dirty="0">
            <a:cs typeface="B Zar" pitchFamily="2" charset="-78"/>
          </a:endParaRPr>
        </a:p>
      </dsp:txBody>
      <dsp:txXfrm>
        <a:off x="0" y="1507807"/>
        <a:ext cx="8229600" cy="3166395"/>
      </dsp:txXfrm>
    </dsp:sp>
    <dsp:sp modelId="{5D28DEC0-EC4C-48B5-8951-B6D7697F7C8F}">
      <dsp:nvSpPr>
        <dsp:cNvPr id="0" name=""/>
        <dsp:cNvSpPr/>
      </dsp:nvSpPr>
      <dsp:spPr>
        <a:xfrm>
          <a:off x="0" y="4674203"/>
          <a:ext cx="8229600" cy="351821"/>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430A84-81D8-493E-B8CB-0CD279D2B948}">
      <dsp:nvSpPr>
        <dsp:cNvPr id="0" name=""/>
        <dsp:cNvSpPr/>
      </dsp:nvSpPr>
      <dsp:spPr>
        <a:xfrm>
          <a:off x="0" y="267782"/>
          <a:ext cx="8229600" cy="1422720"/>
        </a:xfrm>
        <a:prstGeom prst="doubleWav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تجزیه و تحلیل بازار:</a:t>
          </a:r>
          <a:endParaRPr lang="en-US" sz="3800" kern="1200" dirty="0">
            <a:cs typeface="B Titr" pitchFamily="2" charset="-78"/>
          </a:endParaRPr>
        </a:p>
      </dsp:txBody>
      <dsp:txXfrm>
        <a:off x="0" y="267782"/>
        <a:ext cx="8229600" cy="1422720"/>
      </dsp:txXfrm>
    </dsp:sp>
    <dsp:sp modelId="{4A74197F-7BBF-4D3A-AFB2-FA53964836C3}">
      <dsp:nvSpPr>
        <dsp:cNvPr id="0" name=""/>
        <dsp:cNvSpPr/>
      </dsp:nvSpPr>
      <dsp:spPr>
        <a:xfrm>
          <a:off x="0" y="1690502"/>
          <a:ext cx="8229600" cy="3067740"/>
        </a:xfrm>
        <a:prstGeom prst="flowChartPunchedTape">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8260" rIns="270256" bIns="48260" numCol="1" spcCol="1270" anchor="t" anchorCtr="0">
          <a:noAutofit/>
        </a:bodyPr>
        <a:lstStyle/>
        <a:p>
          <a:pPr marL="285750" lvl="1" indent="-285750" algn="justLow" defTabSz="1333500" rtl="1">
            <a:lnSpc>
              <a:spcPct val="90000"/>
            </a:lnSpc>
            <a:spcBef>
              <a:spcPct val="0"/>
            </a:spcBef>
            <a:spcAft>
              <a:spcPct val="20000"/>
            </a:spcAft>
            <a:buChar char="••"/>
          </a:pPr>
          <a:r>
            <a:rPr lang="fa-IR" sz="3000" kern="1200" dirty="0" smtClean="0">
              <a:cs typeface="B Zar" pitchFamily="2" charset="-78"/>
            </a:rPr>
            <a:t>به‌کارگیری</a:t>
          </a:r>
          <a:r>
            <a:rPr lang="en-US" sz="3000" kern="1200" dirty="0" smtClean="0"/>
            <a:t> </a:t>
          </a:r>
          <a:r>
            <a:rPr lang="fa-IR" sz="3000" kern="1200" dirty="0" smtClean="0">
              <a:cs typeface="B Zar" pitchFamily="2" charset="-78"/>
            </a:rPr>
            <a:t>مجموعه‌ای </a:t>
          </a:r>
          <a:r>
            <a:rPr lang="fa-IR" sz="3000" kern="1200" dirty="0" smtClean="0">
              <a:cs typeface="B Zar" pitchFamily="2" charset="-78"/>
            </a:rPr>
            <a:t>از ابزارهای تحلیلی کاربردی و رویه‌هایی است که اصول اساسی و دانش عمومی در زمینۀ املاک و مستغلات را به تصمیمات خاص سرمایه‌گذاری و تأمین مالی ارتباط می‌دهد. </a:t>
          </a:r>
          <a:endParaRPr lang="en-US" sz="3000" kern="1200" dirty="0" smtClean="0">
            <a:cs typeface="B Zar" pitchFamily="2" charset="-78"/>
          </a:endParaRPr>
        </a:p>
      </dsp:txBody>
      <dsp:txXfrm>
        <a:off x="0" y="1690502"/>
        <a:ext cx="8229600" cy="306774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70367C-88C9-4366-9DCD-2F884D3FDD74}">
      <dsp:nvSpPr>
        <dsp:cNvPr id="0" name=""/>
        <dsp:cNvSpPr/>
      </dsp:nvSpPr>
      <dsp:spPr>
        <a:xfrm>
          <a:off x="0" y="157696"/>
          <a:ext cx="6830568" cy="277024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3144" tIns="263144" rIns="263144" bIns="140970" numCol="1" spcCol="1270" anchor="t" anchorCtr="0">
          <a:noAutofit/>
        </a:bodyPr>
        <a:lstStyle/>
        <a:p>
          <a:pPr lvl="0" algn="justLow" defTabSz="1644650" rtl="1">
            <a:lnSpc>
              <a:spcPct val="90000"/>
            </a:lnSpc>
            <a:spcBef>
              <a:spcPct val="0"/>
            </a:spcBef>
            <a:spcAft>
              <a:spcPct val="35000"/>
            </a:spcAft>
          </a:pPr>
          <a:r>
            <a:rPr lang="fa-IR" sz="3700" kern="1200" dirty="0" smtClean="0">
              <a:cs typeface="B Zar" pitchFamily="2" charset="-78"/>
            </a:rPr>
            <a:t>بازار مصرف املاک و مستغلات بر اساس نوع ملک و محدودۀ جغرافیایی تفکیک می‌شود.</a:t>
          </a:r>
          <a:endParaRPr lang="en-US" sz="3700" kern="1200" dirty="0">
            <a:cs typeface="B Zar" pitchFamily="2" charset="-78"/>
          </a:endParaRPr>
        </a:p>
      </dsp:txBody>
      <dsp:txXfrm>
        <a:off x="0" y="157696"/>
        <a:ext cx="6830568" cy="1846831"/>
      </dsp:txXfrm>
    </dsp:sp>
    <dsp:sp modelId="{3E93CEC3-B109-4D02-9769-5AD1A1F2386C}">
      <dsp:nvSpPr>
        <dsp:cNvPr id="0" name=""/>
        <dsp:cNvSpPr/>
      </dsp:nvSpPr>
      <dsp:spPr>
        <a:xfrm>
          <a:off x="1399032" y="2004528"/>
          <a:ext cx="6830568" cy="28638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3144" tIns="263144" rIns="263144" bIns="263144" numCol="1" spcCol="1270" anchor="t" anchorCtr="0">
          <a:noAutofit/>
        </a:bodyPr>
        <a:lstStyle/>
        <a:p>
          <a:pPr marL="285750" lvl="1" indent="-285750" algn="justLow" defTabSz="1644650" rtl="1">
            <a:lnSpc>
              <a:spcPct val="90000"/>
            </a:lnSpc>
            <a:spcBef>
              <a:spcPct val="0"/>
            </a:spcBef>
            <a:spcAft>
              <a:spcPct val="15000"/>
            </a:spcAft>
            <a:buChar char="••"/>
          </a:pPr>
          <a:r>
            <a:rPr lang="fa-IR" sz="3700" kern="1200" dirty="0" smtClean="0">
              <a:cs typeface="B Zar" pitchFamily="2" charset="-78"/>
            </a:rPr>
            <a:t>بر این اساس تجزیه و تحلیل بازار املاک و مستغلات محدود به نوع ملک خاص و محدودۀ جغرافیایی معین است.</a:t>
          </a:r>
          <a:endParaRPr lang="en-US" sz="3700" kern="1200" dirty="0">
            <a:cs typeface="B Zar" pitchFamily="2" charset="-78"/>
          </a:endParaRPr>
        </a:p>
      </dsp:txBody>
      <dsp:txXfrm>
        <a:off x="1399032" y="2004528"/>
        <a:ext cx="6830568" cy="28638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5790A0-7869-4D4B-9F7B-4E1FDA53AF4F}">
      <dsp:nvSpPr>
        <dsp:cNvPr id="0" name=""/>
        <dsp:cNvSpPr/>
      </dsp:nvSpPr>
      <dsp:spPr>
        <a:xfrm rot="5400000">
          <a:off x="5209850" y="-2148416"/>
          <a:ext cx="772555" cy="52669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dirty="0" smtClean="0"/>
            <a:t>ویلایی، آپارتمانی و ...</a:t>
          </a:r>
          <a:endParaRPr lang="en-US" sz="2800" kern="1200" dirty="0"/>
        </a:p>
      </dsp:txBody>
      <dsp:txXfrm rot="5400000">
        <a:off x="5209850" y="-2148416"/>
        <a:ext cx="772555" cy="5266944"/>
      </dsp:txXfrm>
    </dsp:sp>
    <dsp:sp modelId="{430E702D-6857-48C5-983A-10203A07ABAA}">
      <dsp:nvSpPr>
        <dsp:cNvPr id="0" name=""/>
        <dsp:cNvSpPr/>
      </dsp:nvSpPr>
      <dsp:spPr>
        <a:xfrm>
          <a:off x="0" y="2208"/>
          <a:ext cx="2962656" cy="96569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rtl="1">
            <a:lnSpc>
              <a:spcPct val="90000"/>
            </a:lnSpc>
            <a:spcBef>
              <a:spcPct val="0"/>
            </a:spcBef>
            <a:spcAft>
              <a:spcPct val="35000"/>
            </a:spcAft>
          </a:pPr>
          <a:r>
            <a:rPr lang="fa-IR" sz="5100" kern="1200" dirty="0" smtClean="0"/>
            <a:t>مسکونی</a:t>
          </a:r>
          <a:endParaRPr lang="en-US" sz="5100" kern="1200" dirty="0"/>
        </a:p>
      </dsp:txBody>
      <dsp:txXfrm>
        <a:off x="0" y="2208"/>
        <a:ext cx="2962656" cy="965693"/>
      </dsp:txXfrm>
    </dsp:sp>
    <dsp:sp modelId="{69C59CAB-05F7-4636-8153-1B538D07A9D8}">
      <dsp:nvSpPr>
        <dsp:cNvPr id="0" name=""/>
        <dsp:cNvSpPr/>
      </dsp:nvSpPr>
      <dsp:spPr>
        <a:xfrm rot="5400000">
          <a:off x="5209850" y="-1134437"/>
          <a:ext cx="772555"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dirty="0" smtClean="0"/>
            <a:t>دفتر اداری، مغازه، سالن تأتر، هتل و ...</a:t>
          </a:r>
          <a:endParaRPr lang="en-US" sz="2800" kern="1200" dirty="0"/>
        </a:p>
      </dsp:txBody>
      <dsp:txXfrm rot="5400000">
        <a:off x="5209850" y="-1134437"/>
        <a:ext cx="772555" cy="5266944"/>
      </dsp:txXfrm>
    </dsp:sp>
    <dsp:sp modelId="{CF3126E6-0387-455B-AC25-88FAD98B4F16}">
      <dsp:nvSpPr>
        <dsp:cNvPr id="0" name=""/>
        <dsp:cNvSpPr/>
      </dsp:nvSpPr>
      <dsp:spPr>
        <a:xfrm>
          <a:off x="0" y="1016187"/>
          <a:ext cx="2962656" cy="96569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rtl="1">
            <a:lnSpc>
              <a:spcPct val="90000"/>
            </a:lnSpc>
            <a:spcBef>
              <a:spcPct val="0"/>
            </a:spcBef>
            <a:spcAft>
              <a:spcPct val="35000"/>
            </a:spcAft>
          </a:pPr>
          <a:r>
            <a:rPr lang="fa-IR" sz="5100" kern="1200" dirty="0" smtClean="0"/>
            <a:t>تجاری</a:t>
          </a:r>
          <a:endParaRPr lang="en-US" sz="5100" kern="1200" dirty="0"/>
        </a:p>
      </dsp:txBody>
      <dsp:txXfrm>
        <a:off x="0" y="1016187"/>
        <a:ext cx="2962656" cy="965693"/>
      </dsp:txXfrm>
    </dsp:sp>
    <dsp:sp modelId="{24E5FC38-BFD9-4A3C-9D7A-5CF8696C4748}">
      <dsp:nvSpPr>
        <dsp:cNvPr id="0" name=""/>
        <dsp:cNvSpPr/>
      </dsp:nvSpPr>
      <dsp:spPr>
        <a:xfrm rot="5400000">
          <a:off x="5209850" y="-120459"/>
          <a:ext cx="772555" cy="526694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dirty="0" smtClean="0"/>
            <a:t>کارگاه، کارخانه، سوله  و ...</a:t>
          </a:r>
          <a:endParaRPr lang="en-US" sz="2800" kern="1200" dirty="0"/>
        </a:p>
      </dsp:txBody>
      <dsp:txXfrm rot="5400000">
        <a:off x="5209850" y="-120459"/>
        <a:ext cx="772555" cy="5266944"/>
      </dsp:txXfrm>
    </dsp:sp>
    <dsp:sp modelId="{62C79FC8-3C4B-4414-97E9-EEE2ED1C23C6}">
      <dsp:nvSpPr>
        <dsp:cNvPr id="0" name=""/>
        <dsp:cNvSpPr/>
      </dsp:nvSpPr>
      <dsp:spPr>
        <a:xfrm>
          <a:off x="0" y="2030165"/>
          <a:ext cx="2962656" cy="96569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rtl="1">
            <a:lnSpc>
              <a:spcPct val="90000"/>
            </a:lnSpc>
            <a:spcBef>
              <a:spcPct val="0"/>
            </a:spcBef>
            <a:spcAft>
              <a:spcPct val="35000"/>
            </a:spcAft>
          </a:pPr>
          <a:r>
            <a:rPr lang="fa-IR" sz="5100" kern="1200" dirty="0" smtClean="0"/>
            <a:t>صنعتی</a:t>
          </a:r>
          <a:endParaRPr lang="en-US" sz="5100" kern="1200" dirty="0"/>
        </a:p>
      </dsp:txBody>
      <dsp:txXfrm>
        <a:off x="0" y="2030165"/>
        <a:ext cx="2962656" cy="965693"/>
      </dsp:txXfrm>
    </dsp:sp>
    <dsp:sp modelId="{FF6799C1-8E61-45A3-ABFD-BBBDDC6DE789}">
      <dsp:nvSpPr>
        <dsp:cNvPr id="0" name=""/>
        <dsp:cNvSpPr/>
      </dsp:nvSpPr>
      <dsp:spPr>
        <a:xfrm rot="5400000">
          <a:off x="5209850" y="893518"/>
          <a:ext cx="772555"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dirty="0" smtClean="0"/>
            <a:t>باغ، مرتع، زمین زراعی و ...</a:t>
          </a:r>
          <a:endParaRPr lang="en-US" sz="2800" kern="1200" dirty="0"/>
        </a:p>
      </dsp:txBody>
      <dsp:txXfrm rot="5400000">
        <a:off x="5209850" y="893518"/>
        <a:ext cx="772555" cy="5266944"/>
      </dsp:txXfrm>
    </dsp:sp>
    <dsp:sp modelId="{5FA5C61E-8CD6-4359-9600-9F035470949E}">
      <dsp:nvSpPr>
        <dsp:cNvPr id="0" name=""/>
        <dsp:cNvSpPr/>
      </dsp:nvSpPr>
      <dsp:spPr>
        <a:xfrm>
          <a:off x="0" y="3044144"/>
          <a:ext cx="2962656" cy="96569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rtl="1">
            <a:lnSpc>
              <a:spcPct val="90000"/>
            </a:lnSpc>
            <a:spcBef>
              <a:spcPct val="0"/>
            </a:spcBef>
            <a:spcAft>
              <a:spcPct val="35000"/>
            </a:spcAft>
          </a:pPr>
          <a:r>
            <a:rPr lang="fa-IR" sz="5100" kern="1200" dirty="0" smtClean="0"/>
            <a:t>کشاورزی</a:t>
          </a:r>
          <a:endParaRPr lang="en-US" sz="5100" kern="1200" dirty="0"/>
        </a:p>
      </dsp:txBody>
      <dsp:txXfrm>
        <a:off x="0" y="3044144"/>
        <a:ext cx="2962656" cy="965693"/>
      </dsp:txXfrm>
    </dsp:sp>
    <dsp:sp modelId="{E0264363-A88E-4C57-B35B-FD0FDDD5E14D}">
      <dsp:nvSpPr>
        <dsp:cNvPr id="0" name=""/>
        <dsp:cNvSpPr/>
      </dsp:nvSpPr>
      <dsp:spPr>
        <a:xfrm rot="5400000">
          <a:off x="5209850" y="1907497"/>
          <a:ext cx="772555" cy="5266944"/>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53340" rIns="106680" bIns="53340" numCol="1" spcCol="1270" anchor="ctr" anchorCtr="0">
          <a:noAutofit/>
        </a:bodyPr>
        <a:lstStyle/>
        <a:p>
          <a:pPr marL="285750" lvl="1" indent="-285750" algn="r" defTabSz="1244600" rtl="1">
            <a:lnSpc>
              <a:spcPct val="90000"/>
            </a:lnSpc>
            <a:spcBef>
              <a:spcPct val="0"/>
            </a:spcBef>
            <a:spcAft>
              <a:spcPct val="15000"/>
            </a:spcAft>
            <a:buChar char="••"/>
          </a:pPr>
          <a:r>
            <a:rPr lang="fa-IR" sz="2800" kern="1200" dirty="0" smtClean="0"/>
            <a:t>اوقات فراغت، کلیسا، پارک و ...</a:t>
          </a:r>
          <a:endParaRPr lang="en-US" sz="2800" kern="1200" dirty="0"/>
        </a:p>
      </dsp:txBody>
      <dsp:txXfrm rot="5400000">
        <a:off x="5209850" y="1907497"/>
        <a:ext cx="772555" cy="5266944"/>
      </dsp:txXfrm>
    </dsp:sp>
    <dsp:sp modelId="{AB1BFF86-3606-4E13-ACF1-E29BA1A77CE1}">
      <dsp:nvSpPr>
        <dsp:cNvPr id="0" name=""/>
        <dsp:cNvSpPr/>
      </dsp:nvSpPr>
      <dsp:spPr>
        <a:xfrm>
          <a:off x="0" y="4058122"/>
          <a:ext cx="2962656" cy="965693"/>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4310" tIns="97155" rIns="194310" bIns="97155" numCol="1" spcCol="1270" anchor="ctr" anchorCtr="0">
          <a:noAutofit/>
        </a:bodyPr>
        <a:lstStyle/>
        <a:p>
          <a:pPr lvl="0" algn="ctr" defTabSz="2266950" rtl="1">
            <a:lnSpc>
              <a:spcPct val="90000"/>
            </a:lnSpc>
            <a:spcBef>
              <a:spcPct val="0"/>
            </a:spcBef>
            <a:spcAft>
              <a:spcPct val="35000"/>
            </a:spcAft>
          </a:pPr>
          <a:r>
            <a:rPr lang="fa-IR" sz="5100" kern="1200" dirty="0" smtClean="0"/>
            <a:t>سایر</a:t>
          </a:r>
          <a:endParaRPr lang="en-US" sz="5100" kern="1200" dirty="0"/>
        </a:p>
      </dsp:txBody>
      <dsp:txXfrm>
        <a:off x="0" y="4058122"/>
        <a:ext cx="2962656" cy="965693"/>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C4356A-BB7D-4BAE-AA79-A67551AE993A}">
      <dsp:nvSpPr>
        <dsp:cNvPr id="0" name=""/>
        <dsp:cNvSpPr/>
      </dsp:nvSpPr>
      <dsp:spPr>
        <a:xfrm>
          <a:off x="0" y="19764"/>
          <a:ext cx="8229600" cy="800370"/>
        </a:xfrm>
        <a:prstGeom prst="rect">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1">
            <a:lnSpc>
              <a:spcPct val="90000"/>
            </a:lnSpc>
            <a:spcBef>
              <a:spcPct val="0"/>
            </a:spcBef>
            <a:spcAft>
              <a:spcPct val="35000"/>
            </a:spcAft>
          </a:pPr>
          <a:r>
            <a:rPr lang="fa-IR" sz="2500" kern="1200" dirty="0" smtClean="0">
              <a:cs typeface="B Titr" pitchFamily="2" charset="-78"/>
            </a:rPr>
            <a:t>تجزیه و تحلیل بازار برای اخذ چه تصمیماتی به‌کار می‌آید؟</a:t>
          </a:r>
          <a:endParaRPr lang="en-US" sz="2500" kern="1200" dirty="0">
            <a:cs typeface="B Titr" pitchFamily="2" charset="-78"/>
          </a:endParaRPr>
        </a:p>
      </dsp:txBody>
      <dsp:txXfrm>
        <a:off x="0" y="19764"/>
        <a:ext cx="8229600" cy="800370"/>
      </dsp:txXfrm>
    </dsp:sp>
    <dsp:sp modelId="{D53FFA30-C9D7-4DA5-B71E-DAA89033BCEF}">
      <dsp:nvSpPr>
        <dsp:cNvPr id="0" name=""/>
        <dsp:cNvSpPr/>
      </dsp:nvSpPr>
      <dsp:spPr>
        <a:xfrm>
          <a:off x="0" y="820134"/>
          <a:ext cx="8229600" cy="4186125"/>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r" defTabSz="1111250" rtl="1">
            <a:lnSpc>
              <a:spcPct val="90000"/>
            </a:lnSpc>
            <a:spcBef>
              <a:spcPct val="0"/>
            </a:spcBef>
            <a:spcAft>
              <a:spcPct val="15000"/>
            </a:spcAft>
            <a:buChar char="••"/>
          </a:pPr>
          <a:r>
            <a:rPr lang="fa-IR" sz="2500" kern="1200" dirty="0" smtClean="0">
              <a:cs typeface="B Zar" pitchFamily="2" charset="-78"/>
            </a:rPr>
            <a:t>شعبۀ جدید خرده‌فروشی در کجای شهر باشد؟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چه نوع ساختمانی و در چه اندازه‌ای در محل مشخصی بنا شود؟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شرایط قرارداد واسپاری چگونه باشد؟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چه زمانی ساخت و ساز آغاز شود؟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امسال چه تعداد واحد مسکونی در مرکز شهر ساخته شود؟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در کدام شهرها و در چه نوع املاک و مستغلاتی سرمایه تخصیص یابد؟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a:t>
          </a:r>
          <a:endParaRPr lang="en-US" sz="2500" kern="1200" dirty="0">
            <a:cs typeface="B Zar" pitchFamily="2" charset="-78"/>
          </a:endParaRPr>
        </a:p>
      </dsp:txBody>
      <dsp:txXfrm>
        <a:off x="0" y="820134"/>
        <a:ext cx="8229600" cy="418612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7D2F1B-41C2-4631-B487-7B3091B1034B}">
      <dsp:nvSpPr>
        <dsp:cNvPr id="0" name=""/>
        <dsp:cNvSpPr/>
      </dsp:nvSpPr>
      <dsp:spPr>
        <a:xfrm>
          <a:off x="0" y="191521"/>
          <a:ext cx="6830568" cy="11324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سطوح تجزیه و تحلیل بازار</a:t>
          </a:r>
          <a:endParaRPr lang="en-US" sz="2400" kern="1200" dirty="0">
            <a:cs typeface="B Titr" pitchFamily="2" charset="-78"/>
          </a:endParaRPr>
        </a:p>
      </dsp:txBody>
      <dsp:txXfrm>
        <a:off x="0" y="191521"/>
        <a:ext cx="6830568" cy="754982"/>
      </dsp:txXfrm>
    </dsp:sp>
    <dsp:sp modelId="{EFF3917B-199F-4BDC-906C-F8B0B76A5CAF}">
      <dsp:nvSpPr>
        <dsp:cNvPr id="0" name=""/>
        <dsp:cNvSpPr/>
      </dsp:nvSpPr>
      <dsp:spPr>
        <a:xfrm>
          <a:off x="1399032" y="946503"/>
          <a:ext cx="6830568" cy="3888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سطح خرد: تمرکز بر یک ملک خاص در یک منطقۀ جغرافیایی خاص به‌منظور تصمیم‌گیری برای سرمایه‌گذاری و یا ساخت و ساز. به‌عنوان مثال: مطالعۀ توجیه‌پذیری احداث پاساژ در خیابان لارستان</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سطح کلان: تمرکز بر ویژگی‌های عمومی نوع خاصی از املاک و مستغلات در یک منطقۀ جغرافیایی معین. به‌عنوان مثال: بررسی بازار دفاتر اداری در مرکز شهر تهران به‌منظور برآورد نرخ اجاره و واحدهای خالی دفاتر اداری در آن مناطق</a:t>
          </a:r>
          <a:endParaRPr lang="en-US" sz="2400" kern="1200" dirty="0">
            <a:cs typeface="B Zar" pitchFamily="2" charset="-78"/>
          </a:endParaRPr>
        </a:p>
      </dsp:txBody>
      <dsp:txXfrm>
        <a:off x="1399032" y="946503"/>
        <a:ext cx="6830568" cy="388800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9/25/2012</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 xmlns:p14="http://schemas.microsoft.com/office/powerpoint/2010/main" val="189137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 xmlns:p14="http://schemas.microsoft.com/office/powerpoint/2010/main" val="337052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30</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9/25/2012</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9/25/2012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9/25/2012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9/25/2012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9/25/2012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9/25/2012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9/25/2012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9/25/2012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9/25/2012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9/25/2012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9/25/2012</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hyperlink" Target="http://www.forexfactor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بسم‌الله الرحمن الرحیم</a:t>
            </a:r>
            <a:endParaRPr lang="fa-IR" sz="4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هدف تجزیه و تحلیل بازار</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تجزیه و تحلیل بازار</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حدود تجزیه و تحلیل بازار</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بخش‌بندی بازار املاک و مستغلات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r>
              <a:rPr lang="en-US" dirty="0" smtClean="0"/>
              <a:t>	</a:t>
            </a:r>
            <a:fld id="{83A1594A-FFBB-4D4C-9102-B83135140D26}"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تجزیه و تحلیل بازار: تصمیم‌گیری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تجزیه و تحلیل بازار: متغیرها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متغیرها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روابط ساده</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nvGraphicFramePr>
        <p:xfrm>
          <a:off x="1524000" y="3429000"/>
          <a:ext cx="6400800" cy="2133600"/>
        </p:xfrm>
        <a:graphic>
          <a:graphicData uri="http://schemas.openxmlformats.org/presentationml/2006/ole">
            <p:oleObj spid="_x0000_s2051" name="Equation" r:id="rId8" imgW="2095200" imgH="6984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a:xfrm>
            <a:off x="2209800" y="2667000"/>
            <a:ext cx="5407025" cy="1905000"/>
          </a:xfrm>
        </p:spPr>
        <p:txBody>
          <a:bodyPr/>
          <a:lstStyle/>
          <a:p>
            <a:pPr eaLnBrk="1" hangingPunct="1"/>
            <a:r>
              <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sz="32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تحلیل اساسی بازار املاک  و مستغلات: </a:t>
            </a:r>
            <a:r>
              <a:rPr lang="fa-IR"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تجزیه و تحلیل بازار </a:t>
            </a:r>
            <a:r>
              <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endParaRPr lang="en-US" sz="3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075" name="Rectangle 3"/>
          <p:cNvSpPr>
            <a:spLocks noGrp="1" noChangeArrowheads="1"/>
          </p:cNvSpPr>
          <p:nvPr>
            <p:ph type="subTitle" idx="1"/>
          </p:nvPr>
        </p:nvSpPr>
        <p:spPr>
          <a:xfrm>
            <a:off x="1905000" y="4343400"/>
            <a:ext cx="6400800" cy="457200"/>
          </a:xfrm>
        </p:spPr>
        <p:txBody>
          <a:bodyPr/>
          <a:lstStyle/>
          <a:p>
            <a:pPr eaLnBrk="1" hangingPunct="1"/>
            <a:r>
              <a:rPr lang="fa-IR" sz="1800" dirty="0" smtClean="0">
                <a:solidFill>
                  <a:schemeClr val="tx1"/>
                </a:solidFill>
                <a:cs typeface="B Zar" pitchFamily="2" charset="-78"/>
              </a:rPr>
              <a:t>حسین عبده تبریزی</a:t>
            </a:r>
            <a:endParaRPr lang="en-US" sz="1800" dirty="0" smtClean="0">
              <a:solidFill>
                <a:schemeClr val="tx1"/>
              </a:solidFill>
              <a:cs typeface="B Zar" pitchFamily="2" charset="-78"/>
            </a:endParaRPr>
          </a:p>
          <a:p>
            <a:pPr eaLnBrk="1" hangingPunct="1"/>
            <a:r>
              <a:rPr lang="fa-IR" sz="1800" dirty="0" smtClean="0">
                <a:solidFill>
                  <a:schemeClr val="tx1"/>
                </a:solidFill>
                <a:cs typeface="B Zar" pitchFamily="2" charset="-78"/>
              </a:rPr>
              <a:t>میثم رادپور</a:t>
            </a:r>
            <a:endParaRPr lang="en-US" sz="1800" dirty="0" smtClean="0">
              <a:solidFill>
                <a:schemeClr val="tx1"/>
              </a:solidFill>
              <a:cs typeface="B Zar" pitchFamily="2" charset="-78"/>
            </a:endParaRPr>
          </a:p>
        </p:txBody>
      </p:sp>
      <p:sp>
        <p:nvSpPr>
          <p:cNvPr id="3076" name="Rectangle 3"/>
          <p:cNvSpPr txBox="1">
            <a:spLocks noChangeArrowheads="1"/>
          </p:cNvSpPr>
          <p:nvPr/>
        </p:nvSpPr>
        <p:spPr bwMode="auto">
          <a:xfrm>
            <a:off x="3048000" y="4953000"/>
            <a:ext cx="5943601" cy="1822450"/>
          </a:xfrm>
          <a:prstGeom prst="rect">
            <a:avLst/>
          </a:prstGeom>
          <a:noFill/>
          <a:ln w="9525">
            <a:noFill/>
            <a:miter lim="800000"/>
            <a:headEnd/>
            <a:tailEnd/>
          </a:ln>
        </p:spPr>
        <p:txBody>
          <a:bodyPr anchor="b"/>
          <a:lstStyle/>
          <a:p>
            <a:pPr algn="r" rtl="1"/>
            <a:r>
              <a:rPr lang="fa-IR" sz="1700" dirty="0" smtClean="0">
                <a:cs typeface="B Zar" pitchFamily="2" charset="-78"/>
              </a:rPr>
              <a:t>3 مهر‌ماه </a:t>
            </a:r>
            <a:r>
              <a:rPr lang="fa-IR" sz="1700" dirty="0">
                <a:cs typeface="B Zar" pitchFamily="2" charset="-78"/>
              </a:rPr>
              <a:t>سال </a:t>
            </a:r>
            <a:r>
              <a:rPr lang="fa-IR" sz="1700" dirty="0" smtClean="0">
                <a:cs typeface="B Zar" pitchFamily="2" charset="-78"/>
              </a:rPr>
              <a:t>نود و یک </a:t>
            </a:r>
            <a:r>
              <a:rPr lang="fa-IR" sz="1700" dirty="0">
                <a:cs typeface="B Zar" pitchFamily="2" charset="-78"/>
              </a:rPr>
              <a:t>– </a:t>
            </a:r>
            <a:r>
              <a:rPr lang="fa-IR" sz="1700" dirty="0" smtClean="0">
                <a:cs typeface="B Zar" pitchFamily="2" charset="-78"/>
              </a:rPr>
              <a:t>تهران</a:t>
            </a:r>
          </a:p>
          <a:p>
            <a:pPr algn="r" rtl="1"/>
            <a:endParaRPr lang="en-US" sz="1700" dirty="0">
              <a:cs typeface="B Zar" pitchFamily="2" charset="-78"/>
            </a:endParaRPr>
          </a:p>
          <a:p>
            <a:pPr algn="r" rtl="1"/>
            <a:r>
              <a:rPr lang="fa-IR" sz="1700" dirty="0">
                <a:cs typeface="B Zar" pitchFamily="2" charset="-78"/>
              </a:rPr>
              <a:t> اول بار ارائه در دانشگاه صنعتی </a:t>
            </a:r>
            <a:r>
              <a:rPr lang="fa-IR" sz="1700" dirty="0" smtClean="0">
                <a:cs typeface="B Zar" pitchFamily="2" charset="-78"/>
              </a:rPr>
              <a:t>شریف </a:t>
            </a:r>
            <a:r>
              <a:rPr lang="fa-IR" sz="1700" dirty="0">
                <a:cs typeface="B Zar" pitchFamily="2" charset="-78"/>
              </a:rPr>
              <a:t>کلاس تأمین مالی و سرمایه‌گذاری زمین و ساختمان</a:t>
            </a:r>
          </a:p>
          <a:p>
            <a:pPr algn="r" rtl="1"/>
            <a:r>
              <a:rPr lang="fa-IR" sz="1700" dirty="0">
                <a:cs typeface="B Zar" pitchFamily="2" charset="-78"/>
              </a:rPr>
              <a:t> </a:t>
            </a:r>
            <a:endParaRPr lang="en-US" sz="1700" dirty="0">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روابط ساده</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2705" name="Object 1"/>
          <p:cNvGraphicFramePr>
            <a:graphicFrameLocks noChangeAspect="1"/>
          </p:cNvGraphicFramePr>
          <p:nvPr/>
        </p:nvGraphicFramePr>
        <p:xfrm>
          <a:off x="2133600" y="4114800"/>
          <a:ext cx="4102554" cy="1143000"/>
        </p:xfrm>
        <a:graphic>
          <a:graphicData uri="http://schemas.openxmlformats.org/presentationml/2006/ole">
            <p:oleObj spid="_x0000_s72705" r:id="rId8" imgW="1892300" imgH="520700" progId="">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رویکردهای تجزیه و تحلیل بازار</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محرک‌های اصلی تقاضا برای املاک و مستغلات مسکونی</a:t>
            </a:r>
            <a:endParaRPr lang="en-US" sz="2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محرک‌های اصلی تقاضا برای املاک و مستغلات تجاری</a:t>
            </a:r>
            <a:endParaRPr lang="en-US" sz="2800" dirty="0" smtClean="0"/>
          </a:p>
        </p:txBody>
      </p:sp>
      <p:graphicFrame>
        <p:nvGraphicFramePr>
          <p:cNvPr id="6" name="Content Placeholder 5"/>
          <p:cNvGraphicFramePr>
            <a:graphicFrameLocks noGrp="1"/>
          </p:cNvGraphicFramePr>
          <p:nvPr>
            <p:ph idx="1"/>
          </p:nvPr>
        </p:nvGraphicFramePr>
        <p:xfrm>
          <a:off x="1219200" y="1295400"/>
          <a:ext cx="57150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تجزیه و تحلیل در سطح </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سرمایه‌گذاری</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جمع‌بندی </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سطوح تجزیه و </a:t>
            </a: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تحلیل</a:t>
            </a:r>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سطوح تجزیه و تحلیل</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سطح تجزیه و تحلیل: سرمایه‌گذاری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243700" y="6862018"/>
            <a:ext cx="2133600" cy="244475"/>
          </a:xfrm>
        </p:spPr>
        <p:txBody>
          <a:bodyPr/>
          <a:lstStyle/>
          <a:p>
            <a:pPr>
              <a:defRPr/>
            </a:pPr>
            <a:fld id="{83A1594A-FFBB-4D4C-9102-B83135140D26}" type="slidenum">
              <a:rPr lang="en-US" smtClean="0"/>
              <a:pPr>
                <a:defRPr/>
              </a:pPr>
              <a:t>27</a:t>
            </a:fld>
            <a:endParaRPr lang="en-US" dirty="0"/>
          </a:p>
        </p:txBody>
      </p:sp>
      <p:sp>
        <p:nvSpPr>
          <p:cNvPr id="5" name="Rectangle 4"/>
          <p:cNvSpPr/>
          <p:nvPr/>
        </p:nvSpPr>
        <p:spPr>
          <a:xfrm>
            <a:off x="2174268" y="838200"/>
            <a:ext cx="4104456" cy="2355304"/>
          </a:xfrm>
          <a:prstGeom prst="rect">
            <a:avLst/>
          </a:prstGeom>
          <a:ln w="9525"/>
        </p:spPr>
        <p:style>
          <a:lnRef idx="2">
            <a:schemeClr val="dk1"/>
          </a:lnRef>
          <a:fillRef idx="1">
            <a:schemeClr val="lt1"/>
          </a:fillRef>
          <a:effectRef idx="0">
            <a:schemeClr val="dk1"/>
          </a:effectRef>
          <a:fontRef idx="minor">
            <a:schemeClr val="dk1"/>
          </a:fontRef>
        </p:style>
        <p:txBody>
          <a:bodyPr rtlCol="1" anchor="ctr"/>
          <a:lstStyle/>
          <a:p>
            <a:pPr algn="ctr"/>
            <a:endParaRPr lang="fa-IR" sz="1400">
              <a:cs typeface="B Nazanin" pitchFamily="2" charset="-78"/>
            </a:endParaRPr>
          </a:p>
        </p:txBody>
      </p:sp>
      <p:sp>
        <p:nvSpPr>
          <p:cNvPr id="6" name="Rectangle 5"/>
          <p:cNvSpPr/>
          <p:nvPr/>
        </p:nvSpPr>
        <p:spPr>
          <a:xfrm>
            <a:off x="4766556" y="1112912"/>
            <a:ext cx="1224136" cy="792088"/>
          </a:xfrm>
          <a:prstGeom prst="rect">
            <a:avLst/>
          </a:prstGeom>
          <a:ln w="9525">
            <a:solidFill>
              <a:srgbClr val="0070C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تقاضا</a:t>
            </a:r>
          </a:p>
          <a:p>
            <a:pPr algn="ctr"/>
            <a:r>
              <a:rPr lang="fa-IR" sz="1400" dirty="0" smtClean="0">
                <a:cs typeface="B Nazanin" pitchFamily="2" charset="-78"/>
              </a:rPr>
              <a:t>(مستاجر)</a:t>
            </a:r>
          </a:p>
        </p:txBody>
      </p:sp>
      <p:sp>
        <p:nvSpPr>
          <p:cNvPr id="7" name="Rectangle 6"/>
          <p:cNvSpPr/>
          <p:nvPr/>
        </p:nvSpPr>
        <p:spPr>
          <a:xfrm>
            <a:off x="2707482" y="1112912"/>
            <a:ext cx="1224136" cy="792088"/>
          </a:xfrm>
          <a:prstGeom prst="rect">
            <a:avLst/>
          </a:prstGeom>
          <a:ln w="9525">
            <a:solidFill>
              <a:srgbClr val="0070C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عرضه</a:t>
            </a:r>
          </a:p>
          <a:p>
            <a:pPr algn="ctr"/>
            <a:r>
              <a:rPr lang="fa-IR" sz="1400" dirty="0" smtClean="0">
                <a:cs typeface="B Nazanin" pitchFamily="2" charset="-78"/>
              </a:rPr>
              <a:t>(مالک یا موجر)</a:t>
            </a:r>
            <a:endParaRPr lang="fa-IR" sz="1400" dirty="0">
              <a:cs typeface="B Nazanin" pitchFamily="2" charset="-78"/>
            </a:endParaRPr>
          </a:p>
        </p:txBody>
      </p:sp>
      <p:sp>
        <p:nvSpPr>
          <p:cNvPr id="8" name="Rectangle 7"/>
          <p:cNvSpPr/>
          <p:nvPr/>
        </p:nvSpPr>
        <p:spPr>
          <a:xfrm>
            <a:off x="3614428" y="2286000"/>
            <a:ext cx="1512168" cy="720080"/>
          </a:xfrm>
          <a:prstGeom prst="rect">
            <a:avLst/>
          </a:prstGeom>
          <a:ln w="9525">
            <a:solidFill>
              <a:srgbClr val="0070C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اجاره ملک و سکونت</a:t>
            </a:r>
            <a:endParaRPr lang="fa-IR" sz="1400" dirty="0">
              <a:cs typeface="B Nazanin" pitchFamily="2" charset="-78"/>
            </a:endParaRPr>
          </a:p>
        </p:txBody>
      </p:sp>
      <p:sp>
        <p:nvSpPr>
          <p:cNvPr id="9" name="Rectangle 8"/>
          <p:cNvSpPr/>
          <p:nvPr/>
        </p:nvSpPr>
        <p:spPr>
          <a:xfrm>
            <a:off x="6926796" y="1105272"/>
            <a:ext cx="1584176" cy="504056"/>
          </a:xfrm>
          <a:prstGeom prst="rect">
            <a:avLst/>
          </a:prstGeom>
          <a:ln w="9525"/>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اقتصادهای ملی و منطقه‌ای</a:t>
            </a:r>
          </a:p>
        </p:txBody>
      </p:sp>
      <p:sp>
        <p:nvSpPr>
          <p:cNvPr id="10" name="Rectangle 9"/>
          <p:cNvSpPr/>
          <p:nvPr/>
        </p:nvSpPr>
        <p:spPr>
          <a:xfrm>
            <a:off x="7034808" y="2761456"/>
            <a:ext cx="1224136" cy="648072"/>
          </a:xfrm>
          <a:prstGeom prst="rect">
            <a:avLst/>
          </a:prstGeom>
          <a:ln w="9525"/>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پیش بینی آینده</a:t>
            </a:r>
            <a:endParaRPr lang="fa-IR" sz="1400" dirty="0">
              <a:cs typeface="B Nazanin" pitchFamily="2" charset="-78"/>
            </a:endParaRPr>
          </a:p>
        </p:txBody>
      </p:sp>
      <p:cxnSp>
        <p:nvCxnSpPr>
          <p:cNvPr id="11" name="Straight Arrow Connector 10"/>
          <p:cNvCxnSpPr/>
          <p:nvPr/>
        </p:nvCxnSpPr>
        <p:spPr>
          <a:xfrm flipV="1">
            <a:off x="7358844" y="1609328"/>
            <a:ext cx="0" cy="115212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0" idx="1"/>
          </p:cNvCxnSpPr>
          <p:nvPr/>
        </p:nvCxnSpPr>
        <p:spPr>
          <a:xfrm flipH="1">
            <a:off x="6278724" y="3085492"/>
            <a:ext cx="756084" cy="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754888" y="4875519"/>
            <a:ext cx="1008112" cy="1584176"/>
          </a:xfrm>
          <a:prstGeom prst="rect">
            <a:avLst/>
          </a:prstGeom>
          <a:ln w="9525"/>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بازار سرمایه</a:t>
            </a:r>
            <a:endParaRPr lang="fa-IR" sz="1400" dirty="0">
              <a:cs typeface="B Nazanin" pitchFamily="2" charset="-78"/>
            </a:endParaRPr>
          </a:p>
        </p:txBody>
      </p:sp>
      <p:sp>
        <p:nvSpPr>
          <p:cNvPr id="14" name="Rectangle 13"/>
          <p:cNvSpPr/>
          <p:nvPr/>
        </p:nvSpPr>
        <p:spPr>
          <a:xfrm>
            <a:off x="2174268" y="3987080"/>
            <a:ext cx="5400600" cy="2870920"/>
          </a:xfrm>
          <a:prstGeom prst="rect">
            <a:avLst/>
          </a:prstGeom>
          <a:ln w="9525"/>
        </p:spPr>
        <p:style>
          <a:lnRef idx="2">
            <a:schemeClr val="dk1"/>
          </a:lnRef>
          <a:fillRef idx="1">
            <a:schemeClr val="lt1"/>
          </a:fillRef>
          <a:effectRef idx="0">
            <a:schemeClr val="dk1"/>
          </a:effectRef>
          <a:fontRef idx="minor">
            <a:schemeClr val="dk1"/>
          </a:fontRef>
        </p:style>
        <p:txBody>
          <a:bodyPr rtlCol="1" anchor="ctr"/>
          <a:lstStyle/>
          <a:p>
            <a:pPr algn="ctr"/>
            <a:endParaRPr lang="fa-IR" sz="1400">
              <a:cs typeface="B Nazanin" pitchFamily="2" charset="-78"/>
            </a:endParaRPr>
          </a:p>
        </p:txBody>
      </p:sp>
      <p:sp>
        <p:nvSpPr>
          <p:cNvPr id="15" name="Rectangle 14"/>
          <p:cNvSpPr/>
          <p:nvPr/>
        </p:nvSpPr>
        <p:spPr>
          <a:xfrm>
            <a:off x="5744354" y="4417316"/>
            <a:ext cx="1447614" cy="792088"/>
          </a:xfrm>
          <a:prstGeom prst="rect">
            <a:avLst/>
          </a:prstGeom>
          <a:ln w="9525">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عرضه               (فروش صاحبان)</a:t>
            </a:r>
            <a:endParaRPr lang="fa-IR" sz="1400" dirty="0">
              <a:cs typeface="B Nazanin" pitchFamily="2" charset="-78"/>
            </a:endParaRPr>
          </a:p>
        </p:txBody>
      </p:sp>
      <p:sp>
        <p:nvSpPr>
          <p:cNvPr id="16" name="Rectangle 15"/>
          <p:cNvSpPr/>
          <p:nvPr/>
        </p:nvSpPr>
        <p:spPr>
          <a:xfrm>
            <a:off x="5767214" y="5953650"/>
            <a:ext cx="1447614" cy="792088"/>
          </a:xfrm>
          <a:prstGeom prst="rect">
            <a:avLst/>
          </a:prstGeom>
          <a:ln w="9525">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تقاضا                (خرید سرمایه‌گذاران)</a:t>
            </a:r>
            <a:endParaRPr lang="en-US" sz="1400" dirty="0" smtClean="0">
              <a:cs typeface="B Nazanin" pitchFamily="2" charset="-78"/>
            </a:endParaRPr>
          </a:p>
        </p:txBody>
      </p:sp>
      <p:sp>
        <p:nvSpPr>
          <p:cNvPr id="17" name="Rectangle 16"/>
          <p:cNvSpPr/>
          <p:nvPr/>
        </p:nvSpPr>
        <p:spPr>
          <a:xfrm>
            <a:off x="4190492" y="5088350"/>
            <a:ext cx="1188132" cy="985474"/>
          </a:xfrm>
          <a:prstGeom prst="rect">
            <a:avLst/>
          </a:prstGeom>
          <a:ln w="9525">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نرخ موردنظر بازار برای تبدیل به سرمایه‌کردن </a:t>
            </a:r>
            <a:endParaRPr lang="fa-IR" sz="1400" dirty="0">
              <a:cs typeface="B Nazanin" pitchFamily="2" charset="-78"/>
            </a:endParaRPr>
          </a:p>
        </p:txBody>
      </p:sp>
      <p:sp>
        <p:nvSpPr>
          <p:cNvPr id="18" name="Rectangle 17"/>
          <p:cNvSpPr/>
          <p:nvPr/>
        </p:nvSpPr>
        <p:spPr>
          <a:xfrm>
            <a:off x="2426296" y="5142598"/>
            <a:ext cx="1188132" cy="1207096"/>
          </a:xfrm>
          <a:prstGeom prst="rect">
            <a:avLst/>
          </a:prstGeom>
          <a:ln w="9525">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ارزش بازار ملک</a:t>
            </a:r>
            <a:endParaRPr lang="fa-IR" sz="1400" dirty="0">
              <a:cs typeface="B Nazanin" pitchFamily="2" charset="-78"/>
            </a:endParaRPr>
          </a:p>
        </p:txBody>
      </p:sp>
      <p:sp>
        <p:nvSpPr>
          <p:cNvPr id="19" name="Rectangle 18"/>
          <p:cNvSpPr/>
          <p:nvPr/>
        </p:nvSpPr>
        <p:spPr>
          <a:xfrm>
            <a:off x="2812873" y="4129608"/>
            <a:ext cx="1094699" cy="574360"/>
          </a:xfrm>
          <a:prstGeom prst="rect">
            <a:avLst/>
          </a:prstGeom>
          <a:ln w="9525">
            <a:solidFill>
              <a:srgbClr val="FF000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جریان نقدی</a:t>
            </a:r>
            <a:endParaRPr lang="fa-IR" sz="1400" dirty="0">
              <a:cs typeface="B Nazanin" pitchFamily="2" charset="-78"/>
            </a:endParaRPr>
          </a:p>
        </p:txBody>
      </p:sp>
      <p:sp>
        <p:nvSpPr>
          <p:cNvPr id="20" name="Rectangle 19"/>
          <p:cNvSpPr/>
          <p:nvPr/>
        </p:nvSpPr>
        <p:spPr>
          <a:xfrm>
            <a:off x="-57980" y="3193504"/>
            <a:ext cx="1944216" cy="3624240"/>
          </a:xfrm>
          <a:prstGeom prst="rect">
            <a:avLst/>
          </a:prstGeom>
          <a:ln w="9525"/>
        </p:spPr>
        <p:style>
          <a:lnRef idx="2">
            <a:schemeClr val="dk1"/>
          </a:lnRef>
          <a:fillRef idx="1">
            <a:schemeClr val="lt1"/>
          </a:fillRef>
          <a:effectRef idx="0">
            <a:schemeClr val="dk1"/>
          </a:effectRef>
          <a:fontRef idx="minor">
            <a:schemeClr val="dk1"/>
          </a:fontRef>
        </p:style>
        <p:txBody>
          <a:bodyPr rtlCol="1" anchor="ctr"/>
          <a:lstStyle/>
          <a:p>
            <a:pPr algn="ctr"/>
            <a:endParaRPr lang="fa-IR" sz="1400">
              <a:cs typeface="B Nazanin" pitchFamily="2" charset="-78"/>
            </a:endParaRPr>
          </a:p>
        </p:txBody>
      </p:sp>
      <p:sp>
        <p:nvSpPr>
          <p:cNvPr id="21" name="Rectangle 20"/>
          <p:cNvSpPr/>
          <p:nvPr/>
        </p:nvSpPr>
        <p:spPr>
          <a:xfrm>
            <a:off x="122040" y="3660365"/>
            <a:ext cx="792088" cy="574873"/>
          </a:xfrm>
          <a:prstGeom prst="rect">
            <a:avLst/>
          </a:prstGeom>
          <a:ln w="9525">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اگر جواب مثبت است</a:t>
            </a:r>
            <a:endParaRPr lang="fa-IR" sz="1400" dirty="0">
              <a:cs typeface="B Nazanin" pitchFamily="2" charset="-78"/>
            </a:endParaRPr>
          </a:p>
        </p:txBody>
      </p:sp>
      <p:sp>
        <p:nvSpPr>
          <p:cNvPr id="22" name="Rectangle 21"/>
          <p:cNvSpPr/>
          <p:nvPr/>
        </p:nvSpPr>
        <p:spPr>
          <a:xfrm>
            <a:off x="458692" y="4636462"/>
            <a:ext cx="1152128" cy="572942"/>
          </a:xfrm>
          <a:prstGeom prst="rect">
            <a:avLst/>
          </a:prstGeom>
          <a:ln w="9525">
            <a:solidFill>
              <a:srgbClr val="00B050"/>
            </a:solidFill>
            <a:prstDash val="dash"/>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آیا ساخت‌وساز</a:t>
            </a:r>
            <a:endParaRPr lang="en-US" sz="1400" dirty="0" smtClean="0">
              <a:cs typeface="B Nazanin" pitchFamily="2" charset="-78"/>
            </a:endParaRPr>
          </a:p>
          <a:p>
            <a:pPr algn="ctr"/>
            <a:r>
              <a:rPr lang="fa-IR" sz="1400" dirty="0" smtClean="0">
                <a:cs typeface="B Nazanin" pitchFamily="2" charset="-78"/>
              </a:rPr>
              <a:t>سودآور است؟</a:t>
            </a:r>
          </a:p>
        </p:txBody>
      </p:sp>
      <p:sp>
        <p:nvSpPr>
          <p:cNvPr id="23" name="Rectangle 22"/>
          <p:cNvSpPr/>
          <p:nvPr/>
        </p:nvSpPr>
        <p:spPr>
          <a:xfrm>
            <a:off x="381000" y="6019800"/>
            <a:ext cx="1224136" cy="729352"/>
          </a:xfrm>
          <a:prstGeom prst="rect">
            <a:avLst/>
          </a:prstGeom>
          <a:ln w="9525">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هزینۀ ساخت به‌علاوۀ زمین</a:t>
            </a:r>
          </a:p>
        </p:txBody>
      </p:sp>
      <p:cxnSp>
        <p:nvCxnSpPr>
          <p:cNvPr id="24" name="Straight Arrow Connector 23"/>
          <p:cNvCxnSpPr>
            <a:stCxn id="18" idx="1"/>
            <a:endCxn id="22" idx="3"/>
          </p:cNvCxnSpPr>
          <p:nvPr/>
        </p:nvCxnSpPr>
        <p:spPr>
          <a:xfrm flipH="1" flipV="1">
            <a:off x="1610820" y="4922933"/>
            <a:ext cx="815476" cy="823213"/>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18084" y="4235238"/>
            <a:ext cx="0" cy="401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152400" y="1143000"/>
            <a:ext cx="1332148" cy="792088"/>
          </a:xfrm>
          <a:prstGeom prst="rect">
            <a:avLst/>
          </a:prstGeom>
          <a:ln w="9525"/>
        </p:spPr>
        <p:style>
          <a:lnRef idx="2">
            <a:schemeClr val="dk1"/>
          </a:lnRef>
          <a:fillRef idx="1">
            <a:schemeClr val="lt1"/>
          </a:fillRef>
          <a:effectRef idx="0">
            <a:schemeClr val="dk1"/>
          </a:effectRef>
          <a:fontRef idx="minor">
            <a:schemeClr val="dk1"/>
          </a:fontRef>
        </p:style>
        <p:txBody>
          <a:bodyPr rtlCol="1" anchor="ctr"/>
          <a:lstStyle/>
          <a:p>
            <a:pPr algn="ctr"/>
            <a:r>
              <a:rPr lang="fa-IR" sz="1400" dirty="0" smtClean="0">
                <a:cs typeface="B Nazanin" pitchFamily="2" charset="-78"/>
              </a:rPr>
              <a:t>اضافه شدن واحدهای جدید</a:t>
            </a:r>
            <a:endParaRPr lang="fa-IR" sz="1400" dirty="0">
              <a:cs typeface="B Nazanin" pitchFamily="2" charset="-78"/>
            </a:endParaRPr>
          </a:p>
        </p:txBody>
      </p:sp>
      <p:sp>
        <p:nvSpPr>
          <p:cNvPr id="27" name="TextBox 26"/>
          <p:cNvSpPr txBox="1"/>
          <p:nvPr/>
        </p:nvSpPr>
        <p:spPr>
          <a:xfrm>
            <a:off x="3048000" y="838200"/>
            <a:ext cx="2736304" cy="323165"/>
          </a:xfrm>
          <a:prstGeom prst="rect">
            <a:avLst/>
          </a:prstGeom>
          <a:noFill/>
        </p:spPr>
        <p:txBody>
          <a:bodyPr wrap="square" rtlCol="1">
            <a:spAutoFit/>
          </a:bodyPr>
          <a:lstStyle/>
          <a:p>
            <a:pPr algn="ctr"/>
            <a:r>
              <a:rPr lang="fa-IR" sz="1500" b="1" dirty="0" smtClean="0">
                <a:cs typeface="B Nazanin" pitchFamily="2" charset="-78"/>
              </a:rPr>
              <a:t>   بازار مصرف</a:t>
            </a:r>
            <a:endParaRPr lang="fa-IR" sz="1500" b="1" dirty="0">
              <a:cs typeface="B Nazanin" pitchFamily="2" charset="-78"/>
            </a:endParaRPr>
          </a:p>
        </p:txBody>
      </p:sp>
      <p:sp>
        <p:nvSpPr>
          <p:cNvPr id="28" name="TextBox 27"/>
          <p:cNvSpPr txBox="1"/>
          <p:nvPr/>
        </p:nvSpPr>
        <p:spPr>
          <a:xfrm>
            <a:off x="158044" y="3193504"/>
            <a:ext cx="1800200" cy="323165"/>
          </a:xfrm>
          <a:prstGeom prst="rect">
            <a:avLst/>
          </a:prstGeom>
          <a:noFill/>
        </p:spPr>
        <p:txBody>
          <a:bodyPr wrap="square" rtlCol="1">
            <a:spAutoFit/>
          </a:bodyPr>
          <a:lstStyle/>
          <a:p>
            <a:pPr algn="ctr"/>
            <a:r>
              <a:rPr lang="fa-IR" sz="1500" b="1" dirty="0" smtClean="0">
                <a:cs typeface="B Nazanin" pitchFamily="2" charset="-78"/>
              </a:rPr>
              <a:t>صنعت ساخت‌وساز</a:t>
            </a:r>
            <a:endParaRPr lang="en-US" sz="1500" b="1" dirty="0" smtClean="0">
              <a:cs typeface="B Nazanin" pitchFamily="2" charset="-78"/>
            </a:endParaRPr>
          </a:p>
        </p:txBody>
      </p:sp>
      <p:cxnSp>
        <p:nvCxnSpPr>
          <p:cNvPr id="29" name="Straight Arrow Connector 28"/>
          <p:cNvCxnSpPr/>
          <p:nvPr/>
        </p:nvCxnSpPr>
        <p:spPr>
          <a:xfrm flipV="1">
            <a:off x="302060" y="1937048"/>
            <a:ext cx="2740" cy="1720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8" idx="1"/>
            <a:endCxn id="23" idx="3"/>
          </p:cNvCxnSpPr>
          <p:nvPr/>
        </p:nvCxnSpPr>
        <p:spPr>
          <a:xfrm flipH="1">
            <a:off x="1605136" y="5746146"/>
            <a:ext cx="821160" cy="6383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894348" y="470567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686436" y="3049488"/>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990600" y="5257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3614428" y="5641776"/>
            <a:ext cx="57606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hape 34"/>
          <p:cNvCxnSpPr>
            <a:stCxn id="15" idx="1"/>
            <a:endCxn id="17" idx="0"/>
          </p:cNvCxnSpPr>
          <p:nvPr/>
        </p:nvCxnSpPr>
        <p:spPr>
          <a:xfrm rot="10800000" flipV="1">
            <a:off x="4784558" y="4813360"/>
            <a:ext cx="959796" cy="27499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hape 35"/>
          <p:cNvCxnSpPr>
            <a:stCxn id="16" idx="1"/>
            <a:endCxn id="17" idx="2"/>
          </p:cNvCxnSpPr>
          <p:nvPr/>
        </p:nvCxnSpPr>
        <p:spPr>
          <a:xfrm rot="10800000">
            <a:off x="4784558" y="6073824"/>
            <a:ext cx="982656" cy="27587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7214828" y="614583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447800" y="1600200"/>
            <a:ext cx="12532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5990692" y="1447800"/>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hape 41"/>
          <p:cNvCxnSpPr>
            <a:stCxn id="10" idx="2"/>
          </p:cNvCxnSpPr>
          <p:nvPr/>
        </p:nvCxnSpPr>
        <p:spPr>
          <a:xfrm rot="5400000">
            <a:off x="4658544" y="637220"/>
            <a:ext cx="216024" cy="5760640"/>
          </a:xfrm>
          <a:prstGeom prst="bentConnector2">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542420" y="3985592"/>
            <a:ext cx="2736304" cy="323165"/>
          </a:xfrm>
          <a:prstGeom prst="rect">
            <a:avLst/>
          </a:prstGeom>
          <a:noFill/>
        </p:spPr>
        <p:txBody>
          <a:bodyPr wrap="square" rtlCol="1">
            <a:spAutoFit/>
          </a:bodyPr>
          <a:lstStyle/>
          <a:p>
            <a:pPr algn="ctr"/>
            <a:r>
              <a:rPr lang="fa-IR" sz="1500" b="1" dirty="0" smtClean="0">
                <a:cs typeface="B Nazanin" pitchFamily="2" charset="-78"/>
              </a:rPr>
              <a:t>   بازار دارایی</a:t>
            </a:r>
            <a:endParaRPr lang="fa-IR" sz="1500" b="1" dirty="0">
              <a:cs typeface="B Nazanin" pitchFamily="2" charset="-78"/>
            </a:endParaRPr>
          </a:p>
        </p:txBody>
      </p:sp>
      <p:cxnSp>
        <p:nvCxnSpPr>
          <p:cNvPr id="44" name="Straight Arrow Connector 43"/>
          <p:cNvCxnSpPr/>
          <p:nvPr/>
        </p:nvCxnSpPr>
        <p:spPr>
          <a:xfrm flipV="1">
            <a:off x="8150932" y="3409528"/>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7214828" y="4993704"/>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6" name="Title 1"/>
          <p:cNvSpPr>
            <a:spLocks noGrp="1"/>
          </p:cNvSpPr>
          <p:nvPr>
            <p:ph type="title"/>
          </p:nvPr>
        </p:nvSpPr>
        <p:spPr>
          <a:xfrm>
            <a:off x="228600" y="0"/>
            <a:ext cx="6858000" cy="533400"/>
          </a:xfrm>
        </p:spPr>
        <p:txBody>
          <a:bodyPr/>
          <a:lstStyle/>
          <a:p>
            <a:r>
              <a:rPr lang="fa-IR" dirty="0" smtClean="0"/>
              <a:t>نظام بازار املاک و مستغلات</a:t>
            </a:r>
            <a:endParaRPr lang="en-US" dirty="0"/>
          </a:p>
        </p:txBody>
      </p:sp>
      <p:cxnSp>
        <p:nvCxnSpPr>
          <p:cNvPr id="123" name="Straight Arrow Connector 122"/>
          <p:cNvCxnSpPr/>
          <p:nvPr/>
        </p:nvCxnSpPr>
        <p:spPr>
          <a:xfrm>
            <a:off x="4953000" y="1905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3810000" y="19050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تکالیف کلاسی</a:t>
            </a:r>
            <a:endParaRPr lang="en-US" dirty="0"/>
          </a:p>
        </p:txBody>
      </p:sp>
      <p:sp>
        <p:nvSpPr>
          <p:cNvPr id="3" name="Content Placeholder 2"/>
          <p:cNvSpPr>
            <a:spLocks noGrp="1"/>
          </p:cNvSpPr>
          <p:nvPr>
            <p:ph idx="1"/>
          </p:nvPr>
        </p:nvSpPr>
        <p:spPr/>
        <p:txBody>
          <a:bodyPr/>
          <a:lstStyle/>
          <a:p>
            <a:pPr marL="514350" lvl="0" indent="-514350">
              <a:buNone/>
            </a:pPr>
            <a:r>
              <a:rPr lang="fa-IR" dirty="0" smtClean="0">
                <a:cs typeface="B Zar" pitchFamily="2" charset="-78"/>
              </a:rPr>
              <a:t>1. چرا گسترۀ تجزیه و تحلیل بازار املاک و مستغلات عموماً محدود تعریف می‌شود؟</a:t>
            </a:r>
            <a:endParaRPr lang="en-US" dirty="0" smtClean="0">
              <a:cs typeface="B Zar" pitchFamily="2" charset="-78"/>
            </a:endParaRPr>
          </a:p>
          <a:p>
            <a:pPr marL="514350" lvl="0" indent="-514350">
              <a:buNone/>
            </a:pPr>
            <a:r>
              <a:rPr lang="fa-IR" dirty="0" smtClean="0">
                <a:cs typeface="B Zar" pitchFamily="2" charset="-78"/>
              </a:rPr>
              <a:t>2. نرخ تبدیل به سرمایه‌کردن چیست؟ چگونه محاسبه می‌شود؟</a:t>
            </a:r>
            <a:endParaRPr lang="en-US" dirty="0" smtClean="0">
              <a:cs typeface="B Zar" pitchFamily="2" charset="-78"/>
            </a:endParaRPr>
          </a:p>
          <a:p>
            <a:pPr marL="514350" lvl="0" indent="-514350">
              <a:buNone/>
            </a:pPr>
            <a:r>
              <a:rPr lang="fa-IR" dirty="0" smtClean="0">
                <a:cs typeface="B Zar" pitchFamily="2" charset="-78"/>
              </a:rPr>
              <a:t>3. سطوح تجزیه و تحلیل املاک را با سطوح تجزیه و تحلیل اوراق بهادار مقایسه کنید.</a:t>
            </a:r>
            <a:endParaRPr lang="en-US" dirty="0" smtClean="0">
              <a:cs typeface="B Zar" pitchFamily="2" charset="-78"/>
            </a:endParaRPr>
          </a:p>
          <a:p>
            <a:pPr marL="514350" lvl="0" indent="-514350">
              <a:buNone/>
            </a:pPr>
            <a:r>
              <a:rPr lang="fa-IR" dirty="0" smtClean="0">
                <a:cs typeface="B Zar" pitchFamily="2" charset="-78"/>
              </a:rPr>
              <a:t>4. چرا وجود فضاهای خالی در صنعت املاک و مستغلات عادی است؟</a:t>
            </a:r>
            <a:endParaRPr lang="en-US" dirty="0" smtClean="0">
              <a:cs typeface="B Zar" pitchFamily="2" charset="-78"/>
            </a:endParaRPr>
          </a:p>
          <a:p>
            <a:pPr marL="514350" lvl="0" indent="-514350">
              <a:buNone/>
            </a:pPr>
            <a:r>
              <a:rPr lang="fa-IR" dirty="0" smtClean="0">
                <a:cs typeface="B Zar" pitchFamily="2" charset="-78"/>
              </a:rPr>
              <a:t>5. ارتباط میان "نرخ فضای خالی جاری" ، "نرخ فضای خالی طبیعی" و جهت تغییرات "نرخ اجاره" چگونه است؟</a:t>
            </a:r>
            <a:endParaRPr lang="en-US" dirty="0" smtClean="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تکالیف کلاسی</a:t>
            </a:r>
            <a:endParaRPr lang="en-US" dirty="0"/>
          </a:p>
        </p:txBody>
      </p:sp>
      <p:sp>
        <p:nvSpPr>
          <p:cNvPr id="3" name="Content Placeholder 2"/>
          <p:cNvSpPr>
            <a:spLocks noGrp="1"/>
          </p:cNvSpPr>
          <p:nvPr>
            <p:ph idx="1"/>
          </p:nvPr>
        </p:nvSpPr>
        <p:spPr/>
        <p:txBody>
          <a:bodyPr/>
          <a:lstStyle/>
          <a:p>
            <a:pPr lvl="0">
              <a:buNone/>
            </a:pPr>
            <a:r>
              <a:rPr lang="fa-IR" dirty="0" smtClean="0">
                <a:cs typeface="B Zar" pitchFamily="2" charset="-78"/>
              </a:rPr>
              <a:t>6. در این مورد بحث کنید:</a:t>
            </a:r>
            <a:endParaRPr lang="en-US" dirty="0" smtClean="0">
              <a:cs typeface="B Zar" pitchFamily="2" charset="-78"/>
            </a:endParaRPr>
          </a:p>
          <a:p>
            <a:pPr>
              <a:buNone/>
            </a:pPr>
            <a:r>
              <a:rPr lang="fa-IR" dirty="0" smtClean="0">
                <a:cs typeface="B Zar" pitchFamily="2" charset="-78"/>
              </a:rPr>
              <a:t>چگونه با استفاده از سنجۀ "ماه‌های عرضه" (</a:t>
            </a:r>
            <a:r>
              <a:rPr lang="en-US" dirty="0" smtClean="0">
                <a:cs typeface="B Zar" pitchFamily="2" charset="-78"/>
              </a:rPr>
              <a:t>MS</a:t>
            </a:r>
            <a:r>
              <a:rPr lang="fa-IR" dirty="0" smtClean="0">
                <a:cs typeface="B Zar" pitchFamily="2" charset="-78"/>
              </a:rPr>
              <a:t> ) و  با دانستن زمان معمول برای تکمیل پروژه‌های ساخت و ساز می‌توان در این مورد قضاوت کرد: آیا بازار می‌تواند فضاهای اضافی حاصل از ساخت‌وسازهای جدید را جذب کند؟</a:t>
            </a:r>
            <a:endParaRPr lang="en-US" dirty="0" smtClean="0">
              <a:cs typeface="B Zar" pitchFamily="2" charset="-78"/>
            </a:endParaRPr>
          </a:p>
          <a:p>
            <a:pPr lvl="0">
              <a:buNone/>
            </a:pPr>
            <a:r>
              <a:rPr lang="fa-IR" dirty="0" smtClean="0">
                <a:cs typeface="B Zar" pitchFamily="2" charset="-78"/>
              </a:rPr>
              <a:t>7. یک مدل تجزیه و تحلیل مبتنی بر رویکرد ساختاری برای نوع خاصی از املاک و مستغلات ارائه دهید.</a:t>
            </a:r>
            <a:endParaRPr lang="en-US" dirty="0" smtClean="0">
              <a:cs typeface="B Zar" pitchFamily="2" charset="-78"/>
            </a:endParaRPr>
          </a:p>
          <a:p>
            <a:pPr lvl="0">
              <a:buNone/>
            </a:pPr>
            <a:r>
              <a:rPr lang="fa-IR" dirty="0" smtClean="0">
                <a:cs typeface="B Zar" pitchFamily="2" charset="-78"/>
              </a:rPr>
              <a:t>8. یک مدل تجزیه و تحلیل مبتنی بر  برون‌یابی روند برای نوع خاصی از املاک و مستغلات ارائه دهید.</a:t>
            </a:r>
            <a:endParaRPr lang="en-US" dirty="0" smtClean="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سطوح تجزیه‌ و تحلیل املاک و مستغلات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30</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تجزیه و تحلیل در سطح اقتصاد کلان</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تجزیه و تحلیل در سطح صنعت</a:t>
            </a:r>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سطوح تجزیه و تحلیل</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سطح تجزیه و تحلیل: اقتصاد کلان</a:t>
            </a:r>
            <a:endParaRPr lang="en-US" dirty="0"/>
          </a:p>
        </p:txBody>
      </p:sp>
      <p:sp>
        <p:nvSpPr>
          <p:cNvPr id="8" name="Freeform 7"/>
          <p:cNvSpPr/>
          <p:nvPr/>
        </p:nvSpPr>
        <p:spPr>
          <a:xfrm>
            <a:off x="1792224" y="1371600"/>
            <a:ext cx="4608576" cy="5026025"/>
          </a:xfrm>
          <a:custGeom>
            <a:avLst/>
            <a:gdLst>
              <a:gd name="connsiteX0" fmla="*/ 0 w 4608576"/>
              <a:gd name="connsiteY0" fmla="*/ 0 h 5026025"/>
              <a:gd name="connsiteX1" fmla="*/ 4608576 w 4608576"/>
              <a:gd name="connsiteY1" fmla="*/ 0 h 5026025"/>
              <a:gd name="connsiteX2" fmla="*/ 4608576 w 4608576"/>
              <a:gd name="connsiteY2" fmla="*/ 5026025 h 5026025"/>
              <a:gd name="connsiteX3" fmla="*/ 0 w 4608576"/>
              <a:gd name="connsiteY3" fmla="*/ 5026025 h 5026025"/>
              <a:gd name="connsiteX4" fmla="*/ 0 w 4608576"/>
              <a:gd name="connsiteY4" fmla="*/ 0 h 5026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8576" h="5026025">
                <a:moveTo>
                  <a:pt x="0" y="0"/>
                </a:moveTo>
                <a:lnTo>
                  <a:pt x="4608576" y="0"/>
                </a:lnTo>
                <a:lnTo>
                  <a:pt x="4608576" y="5026025"/>
                </a:lnTo>
                <a:lnTo>
                  <a:pt x="0" y="502602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9136" tIns="0" rIns="199136" bIns="199136" numCol="1" spcCol="1270" anchor="ctr" anchorCtr="0">
            <a:noAutofit/>
          </a:bodyPr>
          <a:lstStyle/>
          <a:p>
            <a:pPr lvl="0" algn="ctr" defTabSz="1244600" rtl="1">
              <a:lnSpc>
                <a:spcPct val="90000"/>
              </a:lnSpc>
              <a:spcBef>
                <a:spcPct val="0"/>
              </a:spcBef>
              <a:spcAft>
                <a:spcPct val="35000"/>
              </a:spcAft>
            </a:pPr>
            <a:r>
              <a:rPr lang="fa-IR" sz="2800" kern="1200" dirty="0" smtClean="0">
                <a:cs typeface="B Titr" pitchFamily="2" charset="-78"/>
              </a:rPr>
              <a:t>متغیرهای  اقتصاد کلان</a:t>
            </a:r>
            <a:endParaRPr lang="en-US" sz="2800" kern="1200" dirty="0">
              <a:cs typeface="B Titr" pitchFamily="2" charset="-78"/>
            </a:endParaRPr>
          </a:p>
          <a:p>
            <a:pPr marL="228600" lvl="1" indent="-228600" algn="r" defTabSz="977900" rtl="1">
              <a:spcBef>
                <a:spcPct val="0"/>
              </a:spcBef>
              <a:spcAft>
                <a:spcPct val="15000"/>
              </a:spcAft>
              <a:buFont typeface="Wingdings" pitchFamily="2" charset="2"/>
              <a:buChar char="q"/>
            </a:pPr>
            <a:r>
              <a:rPr lang="fa-IR" sz="2200" kern="1200" dirty="0" smtClean="0">
                <a:cs typeface="B Zar" pitchFamily="2" charset="-78"/>
              </a:rPr>
              <a:t>رشد تولید ناخالص داخلی</a:t>
            </a:r>
            <a:endParaRPr lang="en-US" sz="2200" kern="1200" dirty="0">
              <a:cs typeface="B Zar" pitchFamily="2" charset="-78"/>
            </a:endParaRPr>
          </a:p>
          <a:p>
            <a:pPr marL="228600" lvl="1" indent="-228600" algn="r" defTabSz="977900" rtl="1">
              <a:spcBef>
                <a:spcPct val="0"/>
              </a:spcBef>
              <a:spcAft>
                <a:spcPct val="15000"/>
              </a:spcAft>
              <a:buFont typeface="Wingdings" pitchFamily="2" charset="2"/>
              <a:buChar char="q"/>
            </a:pPr>
            <a:r>
              <a:rPr lang="fa-IR" sz="2200" kern="1200" dirty="0" smtClean="0">
                <a:cs typeface="B Zar" pitchFamily="2" charset="-78"/>
              </a:rPr>
              <a:t>نرخ تورم</a:t>
            </a:r>
            <a:endParaRPr lang="en-US" sz="2200" kern="1200" dirty="0">
              <a:cs typeface="B Zar" pitchFamily="2" charset="-78"/>
            </a:endParaRPr>
          </a:p>
          <a:p>
            <a:pPr marL="228600" lvl="1" indent="-228600" algn="r" defTabSz="977900" rtl="1">
              <a:spcBef>
                <a:spcPct val="0"/>
              </a:spcBef>
              <a:spcAft>
                <a:spcPct val="15000"/>
              </a:spcAft>
              <a:buFont typeface="Wingdings" pitchFamily="2" charset="2"/>
              <a:buChar char="q"/>
            </a:pPr>
            <a:r>
              <a:rPr lang="fa-IR" sz="2200" kern="1200" dirty="0" smtClean="0">
                <a:cs typeface="B Zar" pitchFamily="2" charset="-78"/>
              </a:rPr>
              <a:t>نرخ بیکاری</a:t>
            </a:r>
            <a:endParaRPr lang="en-US" sz="2200" kern="1200" dirty="0">
              <a:cs typeface="B Zar" pitchFamily="2" charset="-78"/>
            </a:endParaRPr>
          </a:p>
          <a:p>
            <a:pPr marL="228600" lvl="1" indent="-228600" algn="r" defTabSz="977900" rtl="1">
              <a:spcBef>
                <a:spcPct val="0"/>
              </a:spcBef>
              <a:spcAft>
                <a:spcPct val="15000"/>
              </a:spcAft>
              <a:buFont typeface="Wingdings" pitchFamily="2" charset="2"/>
              <a:buChar char="q"/>
            </a:pPr>
            <a:r>
              <a:rPr lang="fa-IR" sz="2200" kern="1200" dirty="0" smtClean="0">
                <a:cs typeface="B Zar" pitchFamily="2" charset="-78"/>
              </a:rPr>
              <a:t>نرخ بازدۀ بدون ریسک</a:t>
            </a:r>
            <a:endParaRPr lang="en-US" sz="2200" kern="1200" dirty="0">
              <a:cs typeface="B Zar" pitchFamily="2" charset="-78"/>
            </a:endParaRPr>
          </a:p>
          <a:p>
            <a:pPr marL="228600" lvl="1" indent="-228600" algn="r" defTabSz="977900" rtl="1">
              <a:spcBef>
                <a:spcPct val="0"/>
              </a:spcBef>
              <a:spcAft>
                <a:spcPct val="15000"/>
              </a:spcAft>
              <a:buFont typeface="Wingdings" pitchFamily="2" charset="2"/>
              <a:buChar char="q"/>
            </a:pPr>
            <a:r>
              <a:rPr lang="fa-IR" sz="2200" kern="1200" dirty="0" smtClean="0">
                <a:cs typeface="B Zar" pitchFamily="2" charset="-78"/>
              </a:rPr>
              <a:t>نرخ ارز</a:t>
            </a:r>
            <a:endParaRPr lang="en-US" sz="2200" kern="1200" dirty="0">
              <a:cs typeface="B Zar" pitchFamily="2" charset="-78"/>
            </a:endParaRPr>
          </a:p>
          <a:p>
            <a:pPr marL="228600" lvl="1" indent="-228600" algn="r" defTabSz="977900" rtl="1">
              <a:spcBef>
                <a:spcPct val="0"/>
              </a:spcBef>
              <a:spcAft>
                <a:spcPct val="15000"/>
              </a:spcAft>
              <a:buFont typeface="Wingdings" pitchFamily="2" charset="2"/>
              <a:buChar char="q"/>
            </a:pPr>
            <a:r>
              <a:rPr lang="fa-IR" sz="2200" kern="1200" dirty="0" smtClean="0">
                <a:cs typeface="B Zar" pitchFamily="2" charset="-78"/>
              </a:rPr>
              <a:t>قیمت نفت</a:t>
            </a:r>
            <a:endParaRPr lang="en-US" sz="2200" kern="1200" dirty="0">
              <a:cs typeface="B Zar" pitchFamily="2" charset="-78"/>
            </a:endParaRPr>
          </a:p>
          <a:p>
            <a:pPr marL="228600" lvl="1" indent="-228600" algn="r" defTabSz="977900" rtl="1">
              <a:spcBef>
                <a:spcPct val="0"/>
              </a:spcBef>
              <a:spcAft>
                <a:spcPct val="15000"/>
              </a:spcAft>
              <a:buFont typeface="Wingdings" pitchFamily="2" charset="2"/>
              <a:buChar char="q"/>
            </a:pPr>
            <a:r>
              <a:rPr lang="fa-IR" sz="2200" kern="1200" dirty="0" smtClean="0">
                <a:cs typeface="B Zar" pitchFamily="2" charset="-78"/>
              </a:rPr>
              <a:t>سیاست‌ها و تصمیم‌های دولت</a:t>
            </a:r>
            <a:endParaRPr lang="en-US" sz="2200" kern="1200" dirty="0">
              <a:cs typeface="B Zar" pitchFamily="2" charset="-78"/>
            </a:endParaRPr>
          </a:p>
          <a:p>
            <a:pPr marL="228600" lvl="1" indent="-228600" algn="r" defTabSz="977900" rtl="1">
              <a:spcBef>
                <a:spcPct val="0"/>
              </a:spcBef>
              <a:spcAft>
                <a:spcPct val="15000"/>
              </a:spcAft>
              <a:buFont typeface="Wingdings" pitchFamily="2" charset="2"/>
              <a:buChar char="q"/>
            </a:pPr>
            <a:r>
              <a:rPr lang="fa-IR" sz="2200" kern="1200" dirty="0" smtClean="0">
                <a:cs typeface="B Zar" pitchFamily="2" charset="-78"/>
              </a:rPr>
              <a:t>... </a:t>
            </a:r>
            <a:endParaRPr lang="en-US" sz="2200" kern="12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سطح تجزیه و تحلیل: صنعت</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
        <p:nvSpPr>
          <p:cNvPr id="8" name="Oval 7"/>
          <p:cNvSpPr/>
          <p:nvPr/>
        </p:nvSpPr>
        <p:spPr>
          <a:xfrm>
            <a:off x="5943600" y="762000"/>
            <a:ext cx="2590800" cy="1219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dirty="0" smtClean="0">
                <a:cs typeface="B Titr" pitchFamily="2" charset="-78"/>
              </a:rPr>
              <a:t>برخی شاخص‌های صنعت</a:t>
            </a:r>
            <a:endParaRPr lang="en-US" dirty="0" smtClean="0">
              <a:cs typeface="B Tit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سطح تجزیه و تحلیل: صنعت</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graphicFrame>
        <p:nvGraphicFramePr>
          <p:cNvPr id="9" name="Content Placeholder 8"/>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p:cNvSpPr/>
          <p:nvPr/>
        </p:nvSpPr>
        <p:spPr>
          <a:xfrm>
            <a:off x="5943600" y="762000"/>
            <a:ext cx="2590800" cy="1219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dirty="0" smtClean="0">
                <a:cs typeface="B Titr" pitchFamily="2" charset="-78"/>
              </a:rPr>
              <a:t>برخی شاخص‌های صنعت</a:t>
            </a:r>
            <a:endParaRPr lang="en-US" dirty="0" smtClean="0">
              <a:cs typeface="B Titr" pitchFamily="2" charset="-78"/>
            </a:endParaRPr>
          </a:p>
        </p:txBody>
      </p:sp>
      <p:sp>
        <p:nvSpPr>
          <p:cNvPr id="6" name="TextBox 5"/>
          <p:cNvSpPr txBox="1"/>
          <p:nvPr/>
        </p:nvSpPr>
        <p:spPr>
          <a:xfrm>
            <a:off x="304800" y="6488668"/>
            <a:ext cx="3124200" cy="369332"/>
          </a:xfrm>
          <a:prstGeom prst="rect">
            <a:avLst/>
          </a:prstGeom>
          <a:noFill/>
        </p:spPr>
        <p:txBody>
          <a:bodyPr wrap="square" rtlCol="0">
            <a:sp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http://www.forexfactory.com/</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تارنمای بازار فارکس</a:t>
            </a:r>
            <a:endParaRPr lang="en-US" dirty="0"/>
          </a:p>
        </p:txBody>
      </p:sp>
      <p:sp>
        <p:nvSpPr>
          <p:cNvPr id="3" name="Content Placeholder 2"/>
          <p:cNvSpPr>
            <a:spLocks noGrp="1"/>
          </p:cNvSpPr>
          <p:nvPr>
            <p:ph idx="1"/>
          </p:nvPr>
        </p:nvSpPr>
        <p:spPr/>
        <p:txBody>
          <a:bodyPr/>
          <a:lstStyle/>
          <a:p>
            <a:pPr algn="ctr"/>
            <a:endParaRPr lang="fa-IR" b="1" dirty="0" smtClean="0">
              <a:ln w="18415" cmpd="sng">
                <a:solidFill>
                  <a:srgbClr val="FFFFFF"/>
                </a:solidFill>
                <a:prstDash val="solid"/>
              </a:ln>
              <a:solidFill>
                <a:schemeClr val="tx2">
                  <a:lumMod val="50000"/>
                </a:schemeClr>
              </a:solidFill>
              <a:effectLst>
                <a:outerShdw blurRad="63500" dir="3600000" algn="tl" rotWithShape="0">
                  <a:srgbClr val="000000">
                    <a:alpha val="70000"/>
                  </a:srgbClr>
                </a:outerShdw>
              </a:effectLst>
            </a:endParaRPr>
          </a:p>
          <a:p>
            <a:pPr algn="ctr"/>
            <a:endParaRPr lang="fa-IR" b="1" dirty="0" smtClean="0">
              <a:ln w="18415" cmpd="sng">
                <a:solidFill>
                  <a:srgbClr val="FFFFFF"/>
                </a:solidFill>
                <a:prstDash val="solid"/>
              </a:ln>
              <a:solidFill>
                <a:schemeClr val="tx2">
                  <a:lumMod val="50000"/>
                </a:schemeClr>
              </a:solidFill>
              <a:effectLst>
                <a:outerShdw blurRad="63500" dir="3600000" algn="tl" rotWithShape="0">
                  <a:srgbClr val="000000">
                    <a:alpha val="70000"/>
                  </a:srgbClr>
                </a:outerShdw>
              </a:effectLst>
            </a:endParaRPr>
          </a:p>
          <a:p>
            <a:pPr algn="ctr">
              <a:buNone/>
            </a:pPr>
            <a:r>
              <a:rPr lang="en-US" b="1" u="sng" dirty="0" smtClean="0">
                <a:hlinkClick r:id="rId2"/>
              </a:rPr>
              <a:t>http://www.forexfactory.com/</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اهداف،تعاریف و حدود</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سطوح تجزیه و تحلیل بازار</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متغیرها و توابع</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رویکردها</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محرک‌های تقاضا</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en-US"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en-US"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تجزیه و تحلیل بازار</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39387</TotalTime>
  <Words>1372</Words>
  <Application>Microsoft Office PowerPoint</Application>
  <PresentationFormat>On-screen Show (4:3)</PresentationFormat>
  <Paragraphs>216</Paragraphs>
  <Slides>30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Sample presentation slides</vt:lpstr>
      <vt:lpstr>Equation</vt:lpstr>
      <vt:lpstr>بسم‌الله الرحمن الرحیم</vt:lpstr>
      <vt:lpstr> تحلیل اساسی بازار املاک  و مستغلات: تجزیه و تحلیل بازار  </vt:lpstr>
      <vt:lpstr>سطوح تجزیه‌ و تحلیل املاک و مستغلات</vt:lpstr>
      <vt:lpstr>تجزیه و تحلیل در سطح اقتصاد کلان تجزیه و تحلیل در سطح صنعت   </vt:lpstr>
      <vt:lpstr>سطح تجزیه و تحلیل: اقتصاد کلان</vt:lpstr>
      <vt:lpstr>سطح تجزیه و تحلیل: صنعت</vt:lpstr>
      <vt:lpstr>سطح تجزیه و تحلیل: صنعت</vt:lpstr>
      <vt:lpstr>تارنمای بازار فارکس</vt:lpstr>
      <vt:lpstr>اهداف،تعاریف و حدود سطوح تجزیه و تحلیل بازار متغیرها و توابع رویکردها محرک‌های تقاضا       </vt:lpstr>
      <vt:lpstr>هدف تجزیه و تحلیل بازار</vt:lpstr>
      <vt:lpstr>تعریف تجزیه و تحلیل بازار</vt:lpstr>
      <vt:lpstr>حدود تجزیه و تحلیل بازار</vt:lpstr>
      <vt:lpstr>بخش‌بندی بازار املاک و مستغلات </vt:lpstr>
      <vt:lpstr>تجزیه و تحلیل بازار: تصمیم‌گیری</vt:lpstr>
      <vt:lpstr>Slide 15</vt:lpstr>
      <vt:lpstr>تجزیه و تحلیل بازار: متغیرها</vt:lpstr>
      <vt:lpstr>Slide 17</vt:lpstr>
      <vt:lpstr>تعریف متغیرها</vt:lpstr>
      <vt:lpstr>روابط ساده</vt:lpstr>
      <vt:lpstr>روابط ساده</vt:lpstr>
      <vt:lpstr>رویکردهای تجزیه و تحلیل بازار</vt:lpstr>
      <vt:lpstr>محرک‌های اصلی تقاضا برای املاک و مستغلات مسکونی</vt:lpstr>
      <vt:lpstr>محرک‌های اصلی تقاضا برای املاک و مستغلات تجاری</vt:lpstr>
      <vt:lpstr>Slide 24</vt:lpstr>
      <vt:lpstr>تجزیه و تحلیل در سطح سرمایه‌گذاری جمع‌بندی سطوح تجزیه و تحلیل     </vt:lpstr>
      <vt:lpstr>سطح تجزیه و تحلیل: سرمایه‌گذاری</vt:lpstr>
      <vt:lpstr>نظام بازار املاک و مستغلات</vt:lpstr>
      <vt:lpstr>تکالیف کلاسی</vt:lpstr>
      <vt:lpstr>تکالیف کلاسی</vt:lpstr>
      <vt:lpstr>Slide 30</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1</cp:lastModifiedBy>
  <cp:revision>1434</cp:revision>
  <dcterms:created xsi:type="dcterms:W3CDTF">2007-09-07T17:57:35Z</dcterms:created>
  <dcterms:modified xsi:type="dcterms:W3CDTF">2012-09-25T06:51:01Z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